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732" r:id="rId4"/>
    <p:sldMasterId id="2147483733" r:id="rId5"/>
    <p:sldMasterId id="2147483734" r:id="rId6"/>
    <p:sldMasterId id="2147483735" r:id="rId7"/>
    <p:sldMasterId id="2147483736" r:id="rId8"/>
    <p:sldMasterId id="214748373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Lst>
  <p:sldSz cy="5143500" cx="9144000"/>
  <p:notesSz cx="6858000" cy="9144000"/>
  <p:embeddedFontLst>
    <p:embeddedFont>
      <p:font typeface="Proxima Nova"/>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782C170-4831-4BB0-94AF-37E823008914}">
  <a:tblStyle styleId="{D782C170-4831-4BB0-94AF-37E823008914}"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1AFA03FF-72DD-48F6-8B9A-DBBC2FCFBC44}"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E8ECF4"/>
          </a:solidFill>
        </a:fill>
      </a:tcStyle>
    </a:wholeTbl>
    <a:band1H>
      <a:tcStyle>
        <a:fill>
          <a:solidFill>
            <a:srgbClr val="CFD7E7"/>
          </a:solidFill>
        </a:fill>
      </a:tcStyle>
    </a:band1H>
    <a:band1V>
      <a:tcStyle>
        <a:fill>
          <a:solidFill>
            <a:srgbClr val="CFD7E7"/>
          </a:solidFill>
        </a:fill>
      </a:tcStyle>
    </a:band1V>
    <a:lastCol>
      <a:tcTxStyle b="on" i="off">
        <a:font>
          <a:latin typeface="Calibri"/>
          <a:ea typeface="Calibri"/>
          <a:cs typeface="Calibri"/>
        </a:font>
        <a:srgbClr val="FFFFFF"/>
      </a:tcTxStyle>
      <a:tcStyle>
        <a:fill>
          <a:solidFill>
            <a:srgbClr val="3A81BA"/>
          </a:solidFill>
        </a:fill>
      </a:tcStyle>
    </a:lastCol>
    <a:firstCol>
      <a:tcTxStyle b="on" i="off">
        <a:font>
          <a:latin typeface="Calibri"/>
          <a:ea typeface="Calibri"/>
          <a:cs typeface="Calibri"/>
        </a:font>
        <a:srgbClr val="FFFFFF"/>
      </a:tcTxStyle>
      <a:tcStyle>
        <a:fill>
          <a:solidFill>
            <a:srgbClr val="3A81BA"/>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med" w="med" type="none"/>
              <a:tailEnd len="med" w="med" type="none"/>
            </a:ln>
          </a:top>
        </a:tcBdr>
        <a:fill>
          <a:solidFill>
            <a:srgbClr val="3A81BA"/>
          </a:solidFill>
        </a:fill>
      </a:tcStyle>
    </a:lastRow>
    <a:firstRow>
      <a:tcTxStyle b="on" i="off">
        <a:font>
          <a:latin typeface="Calibri"/>
          <a:ea typeface="Calibri"/>
          <a:cs typeface="Calibri"/>
        </a:font>
        <a:srgbClr val="FFFFFF"/>
      </a:tcTxStyle>
      <a:tcStyle>
        <a:tcBdr>
          <a:bottom>
            <a:ln cap="flat" cmpd="sng" w="38100">
              <a:solidFill>
                <a:srgbClr val="FFFFFF"/>
              </a:solidFill>
              <a:prstDash val="solid"/>
              <a:round/>
              <a:headEnd len="med" w="med" type="none"/>
              <a:tailEnd len="med" w="med" type="none"/>
            </a:ln>
          </a:bottom>
        </a:tcBdr>
        <a:fill>
          <a:solidFill>
            <a:srgbClr val="3A81BA"/>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font" Target="fonts/ProximaNova-regular.fntdata"/><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ProximaNova-italic.fntdata"/><Relationship Id="rId12" Type="http://schemas.openxmlformats.org/officeDocument/2006/relationships/slide" Target="slides/slide2.xml"/><Relationship Id="rId56" Type="http://schemas.openxmlformats.org/officeDocument/2006/relationships/font" Target="fonts/ProximaNova-bold.fntdata"/><Relationship Id="rId15" Type="http://schemas.openxmlformats.org/officeDocument/2006/relationships/slide" Target="slides/slide5.xml"/><Relationship Id="rId14" Type="http://schemas.openxmlformats.org/officeDocument/2006/relationships/slide" Target="slides/slide4.xml"/><Relationship Id="rId58" Type="http://schemas.openxmlformats.org/officeDocument/2006/relationships/font" Target="fonts/ProximaNova-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lnSpc>
                <a:spcPct val="115000"/>
              </a:lnSpc>
              <a:spcBef>
                <a:spcPts val="0"/>
              </a:spcBef>
              <a:buNone/>
            </a:pPr>
            <a:r>
              <a:rPr lang="en" sz="1800">
                <a:solidFill>
                  <a:schemeClr val="dk1"/>
                </a:solidFill>
                <a:latin typeface="Proxima Nova"/>
                <a:ea typeface="Proxima Nova"/>
                <a:cs typeface="Proxima Nova"/>
                <a:sym typeface="Proxima Nova"/>
              </a:rPr>
              <a:t>8080 – for applications with JNDI and EJB multiplexed</a:t>
            </a:r>
          </a:p>
          <a:p>
            <a:pPr indent="0" lvl="0" marL="0" rtl="0">
              <a:lnSpc>
                <a:spcPct val="115000"/>
              </a:lnSpc>
              <a:spcBef>
                <a:spcPts val="0"/>
              </a:spcBef>
              <a:buNone/>
            </a:pPr>
            <a:r>
              <a:rPr lang="en" sz="1800">
                <a:solidFill>
                  <a:schemeClr val="dk1"/>
                </a:solidFill>
                <a:latin typeface="Proxima Nova"/>
                <a:ea typeface="Proxima Nova"/>
                <a:cs typeface="Proxima Nova"/>
                <a:sym typeface="Proxima Nova"/>
              </a:rPr>
              <a:t>9990 – for management, for both HTTP/JSON &amp; native API</a:t>
            </a:r>
          </a:p>
          <a:p>
            <a:pPr lvl="0" rtl="0">
              <a:lnSpc>
                <a:spcPct val="115000"/>
              </a:lnSpc>
              <a:spcBef>
                <a:spcPts val="0"/>
              </a:spcBef>
              <a:buNone/>
            </a:pPr>
            <a:r>
              <a:rPr lang="en" sz="1800">
                <a:solidFill>
                  <a:schemeClr val="dk1"/>
                </a:solidFill>
                <a:latin typeface="Proxima Nova"/>
                <a:ea typeface="Proxima Nova"/>
                <a:cs typeface="Proxima Nova"/>
                <a:sym typeface="Proxima Nova"/>
              </a:rPr>
              <a:t>Single Sign On – PicketLink + KeyCloak</a:t>
            </a:r>
            <a:br>
              <a:rPr lang="en" sz="1800">
                <a:solidFill>
                  <a:schemeClr val="dk1"/>
                </a:solidFill>
                <a:latin typeface="Proxima Nova"/>
                <a:ea typeface="Proxima Nova"/>
                <a:cs typeface="Proxima Nova"/>
                <a:sym typeface="Proxima Nova"/>
              </a:rPr>
            </a:br>
          </a:p>
          <a:p>
            <a:pPr indent="0" lvl="0" marL="0">
              <a:lnSpc>
                <a:spcPct val="115000"/>
              </a:lnSpc>
              <a:spcBef>
                <a:spcPts val="0"/>
              </a:spcBef>
              <a:buNone/>
            </a:pPr>
            <a:r>
              <a:t/>
            </a:r>
            <a:endParaRPr sz="1800">
              <a:solidFill>
                <a:schemeClr val="dk1"/>
              </a:solidFill>
              <a:latin typeface="Proxima Nova"/>
              <a:ea typeface="Proxima Nova"/>
              <a:cs typeface="Proxima Nova"/>
              <a:sym typeface="Proxima Nova"/>
            </a:endParaRP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703" name="Shape 703"/>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715" name="Shape 715"/>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4" name="Shape 744"/>
        <p:cNvGrpSpPr/>
        <p:nvPr/>
      </p:nvGrpSpPr>
      <p:grpSpPr>
        <a:xfrm>
          <a:off x="0" y="0"/>
          <a:ext cx="0" cy="0"/>
          <a:chOff x="0" y="0"/>
          <a:chExt cx="0" cy="0"/>
        </a:xfrm>
      </p:grpSpPr>
      <p:sp>
        <p:nvSpPr>
          <p:cNvPr id="745" name="Shape 745"/>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746" name="Shape 746"/>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756" name="Shape 7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771" name="Shape 771"/>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 name="Shape 805"/>
        <p:cNvGrpSpPr/>
        <p:nvPr/>
      </p:nvGrpSpPr>
      <p:grpSpPr>
        <a:xfrm>
          <a:off x="0" y="0"/>
          <a:ext cx="0" cy="0"/>
          <a:chOff x="0" y="0"/>
          <a:chExt cx="0" cy="0"/>
        </a:xfrm>
      </p:grpSpPr>
      <p:sp>
        <p:nvSpPr>
          <p:cNvPr id="806" name="Shape 806"/>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807" name="Shape 807"/>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870" name="Shape 870"/>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 name="Shape 904"/>
        <p:cNvGrpSpPr/>
        <p:nvPr/>
      </p:nvGrpSpPr>
      <p:grpSpPr>
        <a:xfrm>
          <a:off x="0" y="0"/>
          <a:ext cx="0" cy="0"/>
          <a:chOff x="0" y="0"/>
          <a:chExt cx="0" cy="0"/>
        </a:xfrm>
      </p:grpSpPr>
      <p:sp>
        <p:nvSpPr>
          <p:cNvPr id="905" name="Shape 905"/>
          <p:cNvSpPr txBox="1"/>
          <p:nvPr>
            <p:ph idx="1" type="body"/>
          </p:nvPr>
        </p:nvSpPr>
        <p:spPr>
          <a:xfrm>
            <a:off x="686360" y="4342533"/>
            <a:ext cx="5485200" cy="4113000"/>
          </a:xfrm>
          <a:prstGeom prst="rect">
            <a:avLst/>
          </a:prstGeom>
          <a:noFill/>
          <a:ln>
            <a:noFill/>
          </a:ln>
        </p:spPr>
        <p:txBody>
          <a:bodyPr anchorCtr="0" anchor="ctr" bIns="81475" lIns="81475" rIns="81475" tIns="81475">
            <a:noAutofit/>
          </a:bodyPr>
          <a:lstStyle/>
          <a:p>
            <a:pPr lvl="0" rtl="0">
              <a:spcBef>
                <a:spcPts val="0"/>
              </a:spcBef>
              <a:buNone/>
            </a:pPr>
            <a:r>
              <a:t/>
            </a:r>
            <a:endParaRPr/>
          </a:p>
        </p:txBody>
      </p:sp>
      <p:sp>
        <p:nvSpPr>
          <p:cNvPr id="906" name="Shape 906"/>
          <p:cNvSpPr/>
          <p:nvPr>
            <p:ph idx="2" type="sldImg"/>
          </p:nvPr>
        </p:nvSpPr>
        <p:spPr>
          <a:xfrm>
            <a:off x="472048" y="694170"/>
            <a:ext cx="5912400" cy="34275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52" name="Shape 9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 name="Shape 964"/>
        <p:cNvGrpSpPr/>
        <p:nvPr/>
      </p:nvGrpSpPr>
      <p:grpSpPr>
        <a:xfrm>
          <a:off x="0" y="0"/>
          <a:ext cx="0" cy="0"/>
          <a:chOff x="0" y="0"/>
          <a:chExt cx="0" cy="0"/>
        </a:xfrm>
      </p:grpSpPr>
      <p:sp>
        <p:nvSpPr>
          <p:cNvPr id="965" name="Shape 96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66" name="Shape 9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1" name="Shape 1011"/>
        <p:cNvGrpSpPr/>
        <p:nvPr/>
      </p:nvGrpSpPr>
      <p:grpSpPr>
        <a:xfrm>
          <a:off x="0" y="0"/>
          <a:ext cx="0" cy="0"/>
          <a:chOff x="0" y="0"/>
          <a:chExt cx="0" cy="0"/>
        </a:xfrm>
      </p:grpSpPr>
      <p:sp>
        <p:nvSpPr>
          <p:cNvPr id="1012" name="Shape 101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13" name="Shape 10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21" name="Shape 10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38" name="Shape 1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 name="Shape 1044"/>
        <p:cNvGrpSpPr/>
        <p:nvPr/>
      </p:nvGrpSpPr>
      <p:grpSpPr>
        <a:xfrm>
          <a:off x="0" y="0"/>
          <a:ext cx="0" cy="0"/>
          <a:chOff x="0" y="0"/>
          <a:chExt cx="0" cy="0"/>
        </a:xfrm>
      </p:grpSpPr>
      <p:sp>
        <p:nvSpPr>
          <p:cNvPr id="1045" name="Shape 1045"/>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46" name="Shape 10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2" name="Shape 1052"/>
        <p:cNvGrpSpPr/>
        <p:nvPr/>
      </p:nvGrpSpPr>
      <p:grpSpPr>
        <a:xfrm>
          <a:off x="0" y="0"/>
          <a:ext cx="0" cy="0"/>
          <a:chOff x="0" y="0"/>
          <a:chExt cx="0" cy="0"/>
        </a:xfrm>
      </p:grpSpPr>
      <p:sp>
        <p:nvSpPr>
          <p:cNvPr id="1053" name="Shape 105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54" name="Shape 10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0" name="Shape 1060"/>
        <p:cNvGrpSpPr/>
        <p:nvPr/>
      </p:nvGrpSpPr>
      <p:grpSpPr>
        <a:xfrm>
          <a:off x="0" y="0"/>
          <a:ext cx="0" cy="0"/>
          <a:chOff x="0" y="0"/>
          <a:chExt cx="0" cy="0"/>
        </a:xfrm>
      </p:grpSpPr>
      <p:sp>
        <p:nvSpPr>
          <p:cNvPr id="1061" name="Shape 106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1062" name="Shape 10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Server group uses a profile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5" name="Shape 5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1400"/>
              </a:spcBef>
              <a:spcAft>
                <a:spcPts val="400"/>
              </a:spcAft>
              <a:buClr>
                <a:schemeClr val="dk1"/>
              </a:buClr>
              <a:buSzPct val="84615"/>
              <a:buFont typeface="Arial"/>
              <a:buNone/>
            </a:pPr>
            <a:r>
              <a:rPr b="1" lang="en" sz="1300">
                <a:solidFill>
                  <a:srgbClr val="252527"/>
                </a:solidFill>
                <a:highlight>
                  <a:srgbClr val="FFFFFF"/>
                </a:highlight>
              </a:rPr>
              <a:t>java:global</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java:global[/application name]/module name/enterprise bean name[/interface name]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Application name and module name default to the name of the application and module minus the file extension. Application names are required only if the application is packaged within an EAR. The interface name is required only if the enterprise bean implements more than one business interface.</a:t>
            </a:r>
          </a:p>
          <a:p>
            <a:pPr lvl="0">
              <a:lnSpc>
                <a:spcPct val="115000"/>
              </a:lnSpc>
              <a:spcBef>
                <a:spcPts val="1400"/>
              </a:spcBef>
              <a:spcAft>
                <a:spcPts val="400"/>
              </a:spcAft>
              <a:buClr>
                <a:schemeClr val="dk1"/>
              </a:buClr>
              <a:buSzPct val="84615"/>
              <a:buFont typeface="Arial"/>
              <a:buNone/>
            </a:pPr>
            <a:r>
              <a:rPr b="1" lang="en" sz="1300">
                <a:solidFill>
                  <a:srgbClr val="252527"/>
                </a:solidFill>
                <a:highlight>
                  <a:srgbClr val="FFFFFF"/>
                </a:highlight>
              </a:rPr>
              <a:t>java:module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java:module namespace is used to look up local enterprise beans within the same module. JNDI addresses using the java:module namespace are of the following form:</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java:module/enterprise bean name/[interface name]</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interface name is required only if the enterprise bean implements more than one business interface.</a:t>
            </a:r>
          </a:p>
          <a:p>
            <a:pPr lvl="0">
              <a:lnSpc>
                <a:spcPct val="115000"/>
              </a:lnSpc>
              <a:spcBef>
                <a:spcPts val="1400"/>
              </a:spcBef>
              <a:spcAft>
                <a:spcPts val="400"/>
              </a:spcAft>
              <a:buClr>
                <a:schemeClr val="dk1"/>
              </a:buClr>
              <a:buSzPct val="84615"/>
              <a:buFont typeface="Arial"/>
              <a:buNone/>
            </a:pPr>
            <a:r>
              <a:rPr b="1" lang="en" sz="1300">
                <a:solidFill>
                  <a:srgbClr val="252527"/>
                </a:solidFill>
                <a:highlight>
                  <a:srgbClr val="FFFFFF"/>
                </a:highlight>
              </a:rPr>
              <a:t>java:app</a:t>
            </a:r>
          </a:p>
          <a:p>
            <a:pPr lvl="0">
              <a:lnSpc>
                <a:spcPct val="141100"/>
              </a:lnSpc>
              <a:spcBef>
                <a:spcPts val="0"/>
              </a:spcBef>
              <a:buClr>
                <a:schemeClr val="dk1"/>
              </a:buClr>
              <a:buSzPct val="91666"/>
              <a:buFont typeface="Arial"/>
              <a:buNone/>
            </a:pPr>
            <a:r>
              <a:rPr lang="en" sz="1200">
                <a:solidFill>
                  <a:srgbClr val="333333"/>
                </a:solidFill>
                <a:highlight>
                  <a:srgbClr val="FFFFFF"/>
                </a:highlight>
              </a:rPr>
              <a:t>The java:app namespace is used to look up local enterprise beans packaged within the same application. That is, the enterprise bean is packaged within an EAR file containing multiple Java EE modules. JNDI addresses using the java:app namespace are of the following form:</a:t>
            </a:r>
          </a:p>
          <a:p>
            <a:pPr lvl="0">
              <a:lnSpc>
                <a:spcPct val="141100"/>
              </a:lnSpc>
              <a:spcBef>
                <a:spcPts val="0"/>
              </a:spcBef>
              <a:buClr>
                <a:schemeClr val="dk1"/>
              </a:buClr>
              <a:buSzPct val="100000"/>
              <a:buFont typeface="Arial"/>
              <a:buNone/>
            </a:pPr>
            <a:r>
              <a:rPr lang="en">
                <a:solidFill>
                  <a:srgbClr val="333333"/>
                </a:solidFill>
                <a:highlight>
                  <a:srgbClr val="F7F7F7"/>
                </a:highlight>
                <a:latin typeface="Consolas"/>
                <a:ea typeface="Consolas"/>
                <a:cs typeface="Consolas"/>
                <a:sym typeface="Consolas"/>
              </a:rPr>
              <a:t>java:app[/module name]/enterprise bean name[/interface name]</a:t>
            </a:r>
          </a:p>
          <a:p>
            <a:pPr lvl="0">
              <a:lnSpc>
                <a:spcPct val="115000"/>
              </a:lnSpc>
              <a:spcBef>
                <a:spcPts val="0"/>
              </a:spcBef>
              <a:buClr>
                <a:schemeClr val="dk1"/>
              </a:buClr>
              <a:buSzPct val="100000"/>
              <a:buFont typeface="Arial"/>
              <a:buNone/>
            </a:pPr>
            <a:r>
              <a:t/>
            </a:r>
            <a:endParaRPr>
              <a:solidFill>
                <a:srgbClr val="333333"/>
              </a:solidFill>
              <a:highlight>
                <a:srgbClr val="F7F7F7"/>
              </a:highlight>
              <a:latin typeface="Consolas"/>
              <a:ea typeface="Consolas"/>
              <a:cs typeface="Consolas"/>
              <a:sym typeface="Consolas"/>
            </a:endParaRPr>
          </a:p>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685800" y="1583342"/>
            <a:ext cx="7772400" cy="1159799"/>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1" name="Shape 11"/>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2" name="Shape 1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blue">
    <p:spTree>
      <p:nvGrpSpPr>
        <p:cNvPr id="47" name="Shape 47"/>
        <p:cNvGrpSpPr/>
        <p:nvPr/>
      </p:nvGrpSpPr>
      <p:grpSpPr>
        <a:xfrm>
          <a:off x="0" y="0"/>
          <a:ext cx="0" cy="0"/>
          <a:chOff x="0" y="0"/>
          <a:chExt cx="0" cy="0"/>
        </a:xfrm>
      </p:grpSpPr>
      <p:sp>
        <p:nvSpPr>
          <p:cNvPr id="48" name="Shape 48"/>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b="1"/>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structure">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Shape 50"/>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Shape 52"/>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Shape 56"/>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nature">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Shape 58"/>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bridge 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Shape 60"/>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bridge 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bridge 3">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Shape 64"/>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bridge 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 name="Shape 15"/>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 name="Shape 1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bridge 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Shape 68"/>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bridge 3">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Shape 70"/>
          <p:cNvSpPr txBox="1"/>
          <p:nvPr>
            <p:ph type="title"/>
          </p:nvPr>
        </p:nvSpPr>
        <p:spPr>
          <a:xfrm>
            <a:off x="826650" y="1660725"/>
            <a:ext cx="7490700" cy="18222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interconnected circles">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Shape 7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9" name="Shape 79"/>
          <p:cNvSpPr txBox="1"/>
          <p:nvPr>
            <p:ph idx="1" type="body"/>
          </p:nvPr>
        </p:nvSpPr>
        <p:spPr>
          <a:xfrm>
            <a:off x="2015500" y="3689156"/>
            <a:ext cx="1636499" cy="840899"/>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80" name="Shape 80"/>
          <p:cNvSpPr txBox="1"/>
          <p:nvPr>
            <p:ph idx="2" type="body"/>
          </p:nvPr>
        </p:nvSpPr>
        <p:spPr>
          <a:xfrm>
            <a:off x="3753750" y="3689156"/>
            <a:ext cx="1636499" cy="840899"/>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81" name="Shape 81"/>
          <p:cNvSpPr txBox="1"/>
          <p:nvPr>
            <p:ph idx="3" type="body"/>
          </p:nvPr>
        </p:nvSpPr>
        <p:spPr>
          <a:xfrm>
            <a:off x="5492000" y="3689156"/>
            <a:ext cx="1636499" cy="840899"/>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82" name="Shape 82"/>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83" name="Shape 83"/>
          <p:cNvSpPr txBox="1"/>
          <p:nvPr>
            <p:ph idx="4"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ur callouts">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Shape 85"/>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86" name="Shape 86"/>
          <p:cNvSpPr txBox="1"/>
          <p:nvPr>
            <p:ph idx="1" type="subTitle"/>
          </p:nvPr>
        </p:nvSpPr>
        <p:spPr>
          <a:xfrm>
            <a:off x="0" y="1957525"/>
            <a:ext cx="3228900" cy="983099"/>
          </a:xfrm>
          <a:prstGeom prst="rect">
            <a:avLst/>
          </a:prstGeom>
        </p:spPr>
        <p:txBody>
          <a:bodyPr anchorCtr="0" anchor="ctr" bIns="91425" lIns="91425" rIns="91425" tIns="91425"/>
          <a:lstStyle>
            <a:lvl1pPr lvl="0" rtl="0" algn="r">
              <a:spcBef>
                <a:spcPts val="0"/>
              </a:spcBef>
              <a:buNone/>
              <a:defRPr>
                <a:solidFill>
                  <a:schemeClr val="lt1"/>
                </a:solidFill>
              </a:defRPr>
            </a:lvl1pPr>
            <a:lvl2pPr lvl="1" rtl="0" algn="r">
              <a:spcBef>
                <a:spcPts val="0"/>
              </a:spcBef>
              <a:buNone/>
              <a:defRPr>
                <a:solidFill>
                  <a:schemeClr val="lt1"/>
                </a:solidFill>
              </a:defRPr>
            </a:lvl2pPr>
            <a:lvl3pPr lvl="2" rtl="0" algn="r">
              <a:spcBef>
                <a:spcPts val="0"/>
              </a:spcBef>
              <a:buNone/>
              <a:defRPr>
                <a:solidFill>
                  <a:schemeClr val="lt1"/>
                </a:solidFill>
              </a:defRPr>
            </a:lvl3pPr>
            <a:lvl4pPr lvl="3" rtl="0" algn="r">
              <a:spcBef>
                <a:spcPts val="0"/>
              </a:spcBef>
              <a:buNone/>
              <a:defRPr>
                <a:solidFill>
                  <a:schemeClr val="lt1"/>
                </a:solidFill>
              </a:defRPr>
            </a:lvl4pPr>
            <a:lvl5pPr lvl="4" rtl="0" algn="r">
              <a:spcBef>
                <a:spcPts val="0"/>
              </a:spcBef>
              <a:buNone/>
              <a:defRPr>
                <a:solidFill>
                  <a:schemeClr val="lt1"/>
                </a:solidFill>
              </a:defRPr>
            </a:lvl5pPr>
            <a:lvl6pPr lvl="5" rtl="0" algn="r">
              <a:spcBef>
                <a:spcPts val="0"/>
              </a:spcBef>
              <a:buNone/>
              <a:defRPr>
                <a:solidFill>
                  <a:schemeClr val="lt1"/>
                </a:solidFill>
              </a:defRPr>
            </a:lvl6pPr>
            <a:lvl7pPr lvl="6" rtl="0" algn="r">
              <a:spcBef>
                <a:spcPts val="0"/>
              </a:spcBef>
              <a:buNone/>
              <a:defRPr>
                <a:solidFill>
                  <a:schemeClr val="lt1"/>
                </a:solidFill>
              </a:defRPr>
            </a:lvl7pPr>
            <a:lvl8pPr lvl="7" rtl="0" algn="r">
              <a:spcBef>
                <a:spcPts val="0"/>
              </a:spcBef>
              <a:buNone/>
              <a:defRPr>
                <a:solidFill>
                  <a:schemeClr val="lt1"/>
                </a:solidFill>
              </a:defRPr>
            </a:lvl8pPr>
            <a:lvl9pPr lvl="8" rtl="0" algn="r">
              <a:spcBef>
                <a:spcPts val="0"/>
              </a:spcBef>
              <a:buNone/>
              <a:defRPr>
                <a:solidFill>
                  <a:schemeClr val="lt1"/>
                </a:solidFill>
              </a:defRPr>
            </a:lvl9pPr>
          </a:lstStyle>
          <a:p/>
        </p:txBody>
      </p:sp>
      <p:sp>
        <p:nvSpPr>
          <p:cNvPr id="87" name="Shape 87"/>
          <p:cNvSpPr txBox="1"/>
          <p:nvPr>
            <p:ph idx="2" type="subTitle"/>
          </p:nvPr>
        </p:nvSpPr>
        <p:spPr>
          <a:xfrm>
            <a:off x="5900825" y="1957525"/>
            <a:ext cx="3228900" cy="983099"/>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88" name="Shape 88"/>
          <p:cNvSpPr txBox="1"/>
          <p:nvPr>
            <p:ph idx="3" type="subTitle"/>
          </p:nvPr>
        </p:nvSpPr>
        <p:spPr>
          <a:xfrm>
            <a:off x="5900825" y="3199950"/>
            <a:ext cx="3228900" cy="983099"/>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89" name="Shape 89"/>
          <p:cNvSpPr txBox="1"/>
          <p:nvPr>
            <p:ph idx="4" type="subTitle"/>
          </p:nvPr>
        </p:nvSpPr>
        <p:spPr>
          <a:xfrm>
            <a:off x="0" y="3199950"/>
            <a:ext cx="3228900" cy="983099"/>
          </a:xfrm>
          <a:prstGeom prst="rect">
            <a:avLst/>
          </a:prstGeom>
        </p:spPr>
        <p:txBody>
          <a:bodyPr anchorCtr="0" anchor="ctr" bIns="91425" lIns="91425" rIns="91425" tIns="91425"/>
          <a:lstStyle>
            <a:lvl1pPr lvl="0" rtl="0" algn="r">
              <a:spcBef>
                <a:spcPts val="0"/>
              </a:spcBef>
              <a:buNone/>
              <a:defRPr>
                <a:solidFill>
                  <a:schemeClr val="lt1"/>
                </a:solidFill>
              </a:defRPr>
            </a:lvl1pPr>
            <a:lvl2pPr lvl="1" rtl="0" algn="r">
              <a:spcBef>
                <a:spcPts val="0"/>
              </a:spcBef>
              <a:buNone/>
              <a:defRPr>
                <a:solidFill>
                  <a:schemeClr val="lt1"/>
                </a:solidFill>
              </a:defRPr>
            </a:lvl2pPr>
            <a:lvl3pPr lvl="2" rtl="0" algn="r">
              <a:spcBef>
                <a:spcPts val="0"/>
              </a:spcBef>
              <a:buNone/>
              <a:defRPr>
                <a:solidFill>
                  <a:schemeClr val="lt1"/>
                </a:solidFill>
              </a:defRPr>
            </a:lvl3pPr>
            <a:lvl4pPr lvl="3" rtl="0" algn="r">
              <a:spcBef>
                <a:spcPts val="0"/>
              </a:spcBef>
              <a:buNone/>
              <a:defRPr>
                <a:solidFill>
                  <a:schemeClr val="lt1"/>
                </a:solidFill>
              </a:defRPr>
            </a:lvl4pPr>
            <a:lvl5pPr lvl="4" rtl="0" algn="r">
              <a:spcBef>
                <a:spcPts val="0"/>
              </a:spcBef>
              <a:buNone/>
              <a:defRPr>
                <a:solidFill>
                  <a:schemeClr val="lt1"/>
                </a:solidFill>
              </a:defRPr>
            </a:lvl5pPr>
            <a:lvl6pPr lvl="5" rtl="0" algn="r">
              <a:spcBef>
                <a:spcPts val="0"/>
              </a:spcBef>
              <a:buNone/>
              <a:defRPr>
                <a:solidFill>
                  <a:schemeClr val="lt1"/>
                </a:solidFill>
              </a:defRPr>
            </a:lvl6pPr>
            <a:lvl7pPr lvl="6" rtl="0" algn="r">
              <a:spcBef>
                <a:spcPts val="0"/>
              </a:spcBef>
              <a:buNone/>
              <a:defRPr>
                <a:solidFill>
                  <a:schemeClr val="lt1"/>
                </a:solidFill>
              </a:defRPr>
            </a:lvl7pPr>
            <a:lvl8pPr lvl="7" rtl="0" algn="r">
              <a:spcBef>
                <a:spcPts val="0"/>
              </a:spcBef>
              <a:buNone/>
              <a:defRPr>
                <a:solidFill>
                  <a:schemeClr val="lt1"/>
                </a:solidFill>
              </a:defRPr>
            </a:lvl8pPr>
            <a:lvl9pPr lvl="8" rtl="0" algn="r">
              <a:spcBef>
                <a:spcPts val="0"/>
              </a:spcBef>
              <a:buNone/>
              <a:defRPr>
                <a:solidFill>
                  <a:schemeClr val="lt1"/>
                </a:solidFill>
              </a:defRPr>
            </a:lvl9pPr>
          </a:lstStyle>
          <a:p/>
        </p:txBody>
      </p:sp>
      <p:sp>
        <p:nvSpPr>
          <p:cNvPr id="90" name="Shape 9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91" name="Shape 91"/>
          <p:cNvSpPr txBox="1"/>
          <p:nvPr>
            <p:ph idx="5"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p:spTree>
      <p:nvGrpSpPr>
        <p:cNvPr id="92" name="Shape 92"/>
        <p:cNvGrpSpPr/>
        <p:nvPr/>
      </p:nvGrpSpPr>
      <p:grpSpPr>
        <a:xfrm>
          <a:off x="0" y="0"/>
          <a:ext cx="0" cy="0"/>
          <a:chOff x="0" y="0"/>
          <a:chExt cx="0" cy="0"/>
        </a:xfrm>
      </p:grpSpPr>
      <p:sp>
        <p:nvSpPr>
          <p:cNvPr id="93" name="Shape 9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4" name="Shape 94"/>
          <p:cNvSpPr txBox="1"/>
          <p:nvPr>
            <p:ph idx="1" type="subTitle"/>
          </p:nvPr>
        </p:nvSpPr>
        <p:spPr>
          <a:xfrm>
            <a:off x="826650" y="2872256"/>
            <a:ext cx="2260800" cy="664199"/>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
        <p:nvSpPr>
          <p:cNvPr id="95" name="Shape 95"/>
          <p:cNvSpPr txBox="1"/>
          <p:nvPr>
            <p:ph idx="2" type="subTitle"/>
          </p:nvPr>
        </p:nvSpPr>
        <p:spPr>
          <a:xfrm>
            <a:off x="826650" y="3536456"/>
            <a:ext cx="2260800" cy="664199"/>
          </a:xfrm>
          <a:prstGeom prst="rect">
            <a:avLst/>
          </a:prstGeom>
        </p:spPr>
        <p:txBody>
          <a:bodyPr anchorCtr="0" anchor="t" bIns="91425" lIns="91425" rIns="91425" tIns="91425"/>
          <a:lstStyle>
            <a:lvl1pPr lvl="0" rtl="0" algn="ctr">
              <a:lnSpc>
                <a:spcPct val="100000"/>
              </a:lnSpc>
              <a:spcBef>
                <a:spcPts val="0"/>
              </a:spcBef>
              <a:buNone/>
              <a:defRPr sz="1200"/>
            </a:lvl1pPr>
            <a:lvl2pPr lvl="1" rtl="0" algn="ctr">
              <a:lnSpc>
                <a:spcPct val="100000"/>
              </a:lnSpc>
              <a:spcBef>
                <a:spcPts val="0"/>
              </a:spcBef>
              <a:buNone/>
              <a:defRPr sz="1200"/>
            </a:lvl2pPr>
            <a:lvl3pPr lvl="2" rtl="0" algn="ctr">
              <a:lnSpc>
                <a:spcPct val="100000"/>
              </a:lnSpc>
              <a:spcBef>
                <a:spcPts val="0"/>
              </a:spcBef>
              <a:buNone/>
              <a:defRPr sz="1200"/>
            </a:lvl3pPr>
            <a:lvl4pPr lvl="3" rtl="0" algn="ctr">
              <a:lnSpc>
                <a:spcPct val="100000"/>
              </a:lnSpc>
              <a:spcBef>
                <a:spcPts val="0"/>
              </a:spcBef>
              <a:buNone/>
              <a:defRPr sz="1200"/>
            </a:lvl4pPr>
            <a:lvl5pPr lvl="4" rtl="0" algn="ctr">
              <a:lnSpc>
                <a:spcPct val="100000"/>
              </a:lnSpc>
              <a:spcBef>
                <a:spcPts val="0"/>
              </a:spcBef>
              <a:buNone/>
              <a:defRPr sz="1200"/>
            </a:lvl5pPr>
            <a:lvl6pPr lvl="5" rtl="0" algn="ctr">
              <a:lnSpc>
                <a:spcPct val="100000"/>
              </a:lnSpc>
              <a:spcBef>
                <a:spcPts val="0"/>
              </a:spcBef>
              <a:buNone/>
              <a:defRPr sz="1200"/>
            </a:lvl6pPr>
            <a:lvl7pPr lvl="6" rtl="0" algn="ctr">
              <a:lnSpc>
                <a:spcPct val="100000"/>
              </a:lnSpc>
              <a:spcBef>
                <a:spcPts val="0"/>
              </a:spcBef>
              <a:buNone/>
              <a:defRPr sz="1200"/>
            </a:lvl7pPr>
            <a:lvl8pPr lvl="7" rtl="0" algn="ctr">
              <a:lnSpc>
                <a:spcPct val="100000"/>
              </a:lnSpc>
              <a:spcBef>
                <a:spcPts val="0"/>
              </a:spcBef>
              <a:buNone/>
              <a:defRPr sz="1200"/>
            </a:lvl8pPr>
            <a:lvl9pPr lvl="8" rtl="0" algn="ctr">
              <a:lnSpc>
                <a:spcPct val="100000"/>
              </a:lnSpc>
              <a:spcBef>
                <a:spcPts val="0"/>
              </a:spcBef>
              <a:buNone/>
              <a:defRPr sz="1200"/>
            </a:lvl9pPr>
          </a:lstStyle>
          <a:p/>
        </p:txBody>
      </p:sp>
      <p:sp>
        <p:nvSpPr>
          <p:cNvPr id="96" name="Shape 96"/>
          <p:cNvSpPr txBox="1"/>
          <p:nvPr>
            <p:ph idx="3" type="subTitle"/>
          </p:nvPr>
        </p:nvSpPr>
        <p:spPr>
          <a:xfrm>
            <a:off x="3441600" y="3536456"/>
            <a:ext cx="2260800" cy="664199"/>
          </a:xfrm>
          <a:prstGeom prst="rect">
            <a:avLst/>
          </a:prstGeom>
        </p:spPr>
        <p:txBody>
          <a:bodyPr anchorCtr="0" anchor="t" bIns="91425" lIns="91425" rIns="91425" tIns="91425"/>
          <a:lstStyle>
            <a:lvl1pPr lvl="0" rtl="0" algn="ctr">
              <a:lnSpc>
                <a:spcPct val="100000"/>
              </a:lnSpc>
              <a:spcBef>
                <a:spcPts val="0"/>
              </a:spcBef>
              <a:buNone/>
              <a:defRPr sz="1200"/>
            </a:lvl1pPr>
            <a:lvl2pPr lvl="1" rtl="0" algn="ctr">
              <a:lnSpc>
                <a:spcPct val="100000"/>
              </a:lnSpc>
              <a:spcBef>
                <a:spcPts val="0"/>
              </a:spcBef>
              <a:buNone/>
              <a:defRPr sz="1200"/>
            </a:lvl2pPr>
            <a:lvl3pPr lvl="2" rtl="0" algn="ctr">
              <a:lnSpc>
                <a:spcPct val="100000"/>
              </a:lnSpc>
              <a:spcBef>
                <a:spcPts val="0"/>
              </a:spcBef>
              <a:buNone/>
              <a:defRPr sz="1200"/>
            </a:lvl3pPr>
            <a:lvl4pPr lvl="3" rtl="0" algn="ctr">
              <a:lnSpc>
                <a:spcPct val="100000"/>
              </a:lnSpc>
              <a:spcBef>
                <a:spcPts val="0"/>
              </a:spcBef>
              <a:buNone/>
              <a:defRPr sz="1200"/>
            </a:lvl4pPr>
            <a:lvl5pPr lvl="4" rtl="0" algn="ctr">
              <a:lnSpc>
                <a:spcPct val="100000"/>
              </a:lnSpc>
              <a:spcBef>
                <a:spcPts val="0"/>
              </a:spcBef>
              <a:buNone/>
              <a:defRPr sz="1200"/>
            </a:lvl5pPr>
            <a:lvl6pPr lvl="5" rtl="0" algn="ctr">
              <a:lnSpc>
                <a:spcPct val="100000"/>
              </a:lnSpc>
              <a:spcBef>
                <a:spcPts val="0"/>
              </a:spcBef>
              <a:buNone/>
              <a:defRPr sz="1200"/>
            </a:lvl6pPr>
            <a:lvl7pPr lvl="6" rtl="0" algn="ctr">
              <a:lnSpc>
                <a:spcPct val="100000"/>
              </a:lnSpc>
              <a:spcBef>
                <a:spcPts val="0"/>
              </a:spcBef>
              <a:buNone/>
              <a:defRPr sz="1200"/>
            </a:lvl7pPr>
            <a:lvl8pPr lvl="7" rtl="0" algn="ctr">
              <a:lnSpc>
                <a:spcPct val="100000"/>
              </a:lnSpc>
              <a:spcBef>
                <a:spcPts val="0"/>
              </a:spcBef>
              <a:buNone/>
              <a:defRPr sz="1200"/>
            </a:lvl8pPr>
            <a:lvl9pPr lvl="8" rtl="0" algn="ctr">
              <a:lnSpc>
                <a:spcPct val="100000"/>
              </a:lnSpc>
              <a:spcBef>
                <a:spcPts val="0"/>
              </a:spcBef>
              <a:buNone/>
              <a:defRPr sz="1200"/>
            </a:lvl9pPr>
          </a:lstStyle>
          <a:p/>
        </p:txBody>
      </p:sp>
      <p:sp>
        <p:nvSpPr>
          <p:cNvPr id="97" name="Shape 97"/>
          <p:cNvSpPr txBox="1"/>
          <p:nvPr>
            <p:ph idx="4" type="subTitle"/>
          </p:nvPr>
        </p:nvSpPr>
        <p:spPr>
          <a:xfrm>
            <a:off x="3441600" y="2872256"/>
            <a:ext cx="2260800" cy="664199"/>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
        <p:nvSpPr>
          <p:cNvPr id="98" name="Shape 98"/>
          <p:cNvSpPr txBox="1"/>
          <p:nvPr>
            <p:ph idx="5" type="subTitle"/>
          </p:nvPr>
        </p:nvSpPr>
        <p:spPr>
          <a:xfrm>
            <a:off x="6056550" y="3536456"/>
            <a:ext cx="2260800" cy="664199"/>
          </a:xfrm>
          <a:prstGeom prst="rect">
            <a:avLst/>
          </a:prstGeom>
        </p:spPr>
        <p:txBody>
          <a:bodyPr anchorCtr="0" anchor="t" bIns="91425" lIns="91425" rIns="91425" tIns="91425"/>
          <a:lstStyle>
            <a:lvl1pPr lvl="0" rtl="0" algn="ctr">
              <a:lnSpc>
                <a:spcPct val="100000"/>
              </a:lnSpc>
              <a:spcBef>
                <a:spcPts val="0"/>
              </a:spcBef>
              <a:buNone/>
              <a:defRPr sz="1200"/>
            </a:lvl1pPr>
            <a:lvl2pPr lvl="1" rtl="0" algn="ctr">
              <a:lnSpc>
                <a:spcPct val="100000"/>
              </a:lnSpc>
              <a:spcBef>
                <a:spcPts val="0"/>
              </a:spcBef>
              <a:buNone/>
              <a:defRPr sz="1200"/>
            </a:lvl2pPr>
            <a:lvl3pPr lvl="2" rtl="0" algn="ctr">
              <a:lnSpc>
                <a:spcPct val="100000"/>
              </a:lnSpc>
              <a:spcBef>
                <a:spcPts val="0"/>
              </a:spcBef>
              <a:buNone/>
              <a:defRPr sz="1200"/>
            </a:lvl3pPr>
            <a:lvl4pPr lvl="3" rtl="0" algn="ctr">
              <a:lnSpc>
                <a:spcPct val="100000"/>
              </a:lnSpc>
              <a:spcBef>
                <a:spcPts val="0"/>
              </a:spcBef>
              <a:buNone/>
              <a:defRPr sz="1200"/>
            </a:lvl4pPr>
            <a:lvl5pPr lvl="4" rtl="0" algn="ctr">
              <a:lnSpc>
                <a:spcPct val="100000"/>
              </a:lnSpc>
              <a:spcBef>
                <a:spcPts val="0"/>
              </a:spcBef>
              <a:buNone/>
              <a:defRPr sz="1200"/>
            </a:lvl5pPr>
            <a:lvl6pPr lvl="5" rtl="0" algn="ctr">
              <a:lnSpc>
                <a:spcPct val="100000"/>
              </a:lnSpc>
              <a:spcBef>
                <a:spcPts val="0"/>
              </a:spcBef>
              <a:buNone/>
              <a:defRPr sz="1200"/>
            </a:lvl6pPr>
            <a:lvl7pPr lvl="6" rtl="0" algn="ctr">
              <a:lnSpc>
                <a:spcPct val="100000"/>
              </a:lnSpc>
              <a:spcBef>
                <a:spcPts val="0"/>
              </a:spcBef>
              <a:buNone/>
              <a:defRPr sz="1200"/>
            </a:lvl7pPr>
            <a:lvl8pPr lvl="7" rtl="0" algn="ctr">
              <a:lnSpc>
                <a:spcPct val="100000"/>
              </a:lnSpc>
              <a:spcBef>
                <a:spcPts val="0"/>
              </a:spcBef>
              <a:buNone/>
              <a:defRPr sz="1200"/>
            </a:lvl8pPr>
            <a:lvl9pPr lvl="8" rtl="0" algn="ctr">
              <a:lnSpc>
                <a:spcPct val="100000"/>
              </a:lnSpc>
              <a:spcBef>
                <a:spcPts val="0"/>
              </a:spcBef>
              <a:buNone/>
              <a:defRPr sz="1200"/>
            </a:lvl9pPr>
          </a:lstStyle>
          <a:p/>
        </p:txBody>
      </p:sp>
      <p:sp>
        <p:nvSpPr>
          <p:cNvPr id="99" name="Shape 99"/>
          <p:cNvSpPr txBox="1"/>
          <p:nvPr>
            <p:ph idx="6" type="subTitle"/>
          </p:nvPr>
        </p:nvSpPr>
        <p:spPr>
          <a:xfrm>
            <a:off x="6056550" y="2872256"/>
            <a:ext cx="2260800" cy="664199"/>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
        <p:nvSpPr>
          <p:cNvPr id="100" name="Shape 10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101" name="Shape 101"/>
          <p:cNvSpPr txBox="1"/>
          <p:nvPr>
            <p:ph idx="7"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rows">
    <p:spTree>
      <p:nvGrpSpPr>
        <p:cNvPr id="102" name="Shape 102"/>
        <p:cNvGrpSpPr/>
        <p:nvPr/>
      </p:nvGrpSpPr>
      <p:grpSpPr>
        <a:xfrm>
          <a:off x="0" y="0"/>
          <a:ext cx="0" cy="0"/>
          <a:chOff x="0" y="0"/>
          <a:chExt cx="0" cy="0"/>
        </a:xfrm>
      </p:grpSpPr>
      <p:sp>
        <p:nvSpPr>
          <p:cNvPr id="103" name="Shape 10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4" name="Shape 104"/>
          <p:cNvSpPr txBox="1"/>
          <p:nvPr>
            <p:ph idx="1" type="subTitle"/>
          </p:nvPr>
        </p:nvSpPr>
        <p:spPr>
          <a:xfrm>
            <a:off x="2108850" y="1654442"/>
            <a:ext cx="6208800" cy="328800"/>
          </a:xfrm>
          <a:prstGeom prst="rect">
            <a:avLst/>
          </a:prstGeom>
        </p:spPr>
        <p:txBody>
          <a:bodyPr anchorCtr="0" anchor="b" bIns="91425" lIns="91425" rIns="91425" tIns="91425"/>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05" name="Shape 105"/>
          <p:cNvSpPr txBox="1"/>
          <p:nvPr>
            <p:ph idx="2" type="subTitle"/>
          </p:nvPr>
        </p:nvSpPr>
        <p:spPr>
          <a:xfrm>
            <a:off x="2108850" y="1866085"/>
            <a:ext cx="6208800" cy="253199"/>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106" name="Shape 106"/>
          <p:cNvSpPr txBox="1"/>
          <p:nvPr>
            <p:ph idx="3" type="subTitle"/>
          </p:nvPr>
        </p:nvSpPr>
        <p:spPr>
          <a:xfrm>
            <a:off x="2108850" y="2670339"/>
            <a:ext cx="6208800" cy="328800"/>
          </a:xfrm>
          <a:prstGeom prst="rect">
            <a:avLst/>
          </a:prstGeom>
        </p:spPr>
        <p:txBody>
          <a:bodyPr anchorCtr="0" anchor="b" bIns="91425" lIns="91425" rIns="91425" tIns="91425"/>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07" name="Shape 107"/>
          <p:cNvSpPr txBox="1"/>
          <p:nvPr>
            <p:ph idx="4" type="subTitle"/>
          </p:nvPr>
        </p:nvSpPr>
        <p:spPr>
          <a:xfrm>
            <a:off x="2108850" y="2881982"/>
            <a:ext cx="6208800" cy="253199"/>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108" name="Shape 108"/>
          <p:cNvSpPr txBox="1"/>
          <p:nvPr>
            <p:ph idx="5" type="subTitle"/>
          </p:nvPr>
        </p:nvSpPr>
        <p:spPr>
          <a:xfrm>
            <a:off x="2108850" y="3727323"/>
            <a:ext cx="6208800" cy="328800"/>
          </a:xfrm>
          <a:prstGeom prst="rect">
            <a:avLst/>
          </a:prstGeom>
        </p:spPr>
        <p:txBody>
          <a:bodyPr anchorCtr="0" anchor="b" bIns="91425" lIns="91425" rIns="91425" tIns="91425"/>
          <a:lstStyle>
            <a:lvl1pPr lvl="0" rtl="0">
              <a:lnSpc>
                <a:spcPct val="100000"/>
              </a:lnSpc>
              <a:spcBef>
                <a:spcPts val="0"/>
              </a:spcBef>
              <a:buNone/>
              <a:defRPr b="1"/>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09" name="Shape 109"/>
          <p:cNvSpPr txBox="1"/>
          <p:nvPr>
            <p:ph idx="6" type="subTitle"/>
          </p:nvPr>
        </p:nvSpPr>
        <p:spPr>
          <a:xfrm>
            <a:off x="2108850" y="3938967"/>
            <a:ext cx="6208800" cy="253199"/>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110" name="Shape 11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111" name="Shape 111"/>
          <p:cNvSpPr txBox="1"/>
          <p:nvPr>
            <p:ph idx="7"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tep">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Shape 11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4" name="Shape 114"/>
          <p:cNvSpPr txBox="1"/>
          <p:nvPr>
            <p:ph idx="1" type="body"/>
          </p:nvPr>
        </p:nvSpPr>
        <p:spPr>
          <a:xfrm>
            <a:off x="851875" y="3966543"/>
            <a:ext cx="7490700" cy="4491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15" name="Shape 115"/>
          <p:cNvSpPr txBox="1"/>
          <p:nvPr>
            <p:ph idx="2" type="subTitle"/>
          </p:nvPr>
        </p:nvSpPr>
        <p:spPr>
          <a:xfrm>
            <a:off x="0" y="1729475"/>
            <a:ext cx="4103099" cy="2059800"/>
          </a:xfrm>
          <a:prstGeom prst="rect">
            <a:avLst/>
          </a:prstGeom>
        </p:spPr>
        <p:txBody>
          <a:bodyPr anchorCtr="0" anchor="ctr" bIns="91425" lIns="91425" rIns="91425" tIns="91425"/>
          <a:lstStyle>
            <a:lvl1pPr lvl="0" rtl="0" algn="ctr">
              <a:spcBef>
                <a:spcPts val="0"/>
              </a:spcBef>
              <a:buNone/>
              <a:defRPr>
                <a:solidFill>
                  <a:schemeClr val="lt1"/>
                </a:solidFill>
              </a:defRPr>
            </a:lvl1pPr>
            <a:lvl2pPr lvl="1" rtl="0" algn="ctr">
              <a:spcBef>
                <a:spcPts val="0"/>
              </a:spcBef>
              <a:buNone/>
              <a:defRPr>
                <a:solidFill>
                  <a:schemeClr val="lt1"/>
                </a:solidFill>
              </a:defRPr>
            </a:lvl2pPr>
            <a:lvl3pPr lvl="2" rtl="0" algn="ctr">
              <a:spcBef>
                <a:spcPts val="0"/>
              </a:spcBef>
              <a:buNone/>
              <a:defRPr>
                <a:solidFill>
                  <a:schemeClr val="lt1"/>
                </a:solidFill>
              </a:defRPr>
            </a:lvl3pPr>
            <a:lvl4pPr lvl="3" rtl="0" algn="ctr">
              <a:spcBef>
                <a:spcPts val="0"/>
              </a:spcBef>
              <a:buNone/>
              <a:defRPr>
                <a:solidFill>
                  <a:schemeClr val="lt1"/>
                </a:solidFill>
              </a:defRPr>
            </a:lvl4pPr>
            <a:lvl5pPr lvl="4" rtl="0" algn="ctr">
              <a:spcBef>
                <a:spcPts val="0"/>
              </a:spcBef>
              <a:buNone/>
              <a:defRPr>
                <a:solidFill>
                  <a:schemeClr val="lt1"/>
                </a:solidFill>
              </a:defRPr>
            </a:lvl5pPr>
            <a:lvl6pPr lvl="5" rtl="0" algn="ctr">
              <a:spcBef>
                <a:spcPts val="0"/>
              </a:spcBef>
              <a:buNone/>
              <a:defRPr>
                <a:solidFill>
                  <a:schemeClr val="lt1"/>
                </a:solidFill>
              </a:defRPr>
            </a:lvl6pPr>
            <a:lvl7pPr lvl="6" rtl="0" algn="ctr">
              <a:spcBef>
                <a:spcPts val="0"/>
              </a:spcBef>
              <a:buNone/>
              <a:defRPr>
                <a:solidFill>
                  <a:schemeClr val="lt1"/>
                </a:solidFill>
              </a:defRPr>
            </a:lvl7pPr>
            <a:lvl8pPr lvl="7" rtl="0" algn="ctr">
              <a:spcBef>
                <a:spcPts val="0"/>
              </a:spcBef>
              <a:buNone/>
              <a:defRPr>
                <a:solidFill>
                  <a:schemeClr val="lt1"/>
                </a:solidFill>
              </a:defRPr>
            </a:lvl8pPr>
            <a:lvl9pPr lvl="8" rtl="0" algn="ctr">
              <a:spcBef>
                <a:spcPts val="0"/>
              </a:spcBef>
              <a:buNone/>
              <a:defRPr>
                <a:solidFill>
                  <a:schemeClr val="lt1"/>
                </a:solidFill>
              </a:defRPr>
            </a:lvl9pPr>
          </a:lstStyle>
          <a:p/>
        </p:txBody>
      </p:sp>
      <p:sp>
        <p:nvSpPr>
          <p:cNvPr id="116" name="Shape 116"/>
          <p:cNvSpPr txBox="1"/>
          <p:nvPr>
            <p:ph idx="3" type="subTitle"/>
          </p:nvPr>
        </p:nvSpPr>
        <p:spPr>
          <a:xfrm>
            <a:off x="5208050" y="1729475"/>
            <a:ext cx="3936000" cy="2059800"/>
          </a:xfrm>
          <a:prstGeom prst="rect">
            <a:avLst/>
          </a:prstGeom>
        </p:spPr>
        <p:txBody>
          <a:bodyPr anchorCtr="0" anchor="ctr" bIns="91425" lIns="91425" rIns="91425" tIns="91425"/>
          <a:lstStyle>
            <a:lvl1pPr lvl="0" rtl="0" algn="ctr">
              <a:spcBef>
                <a:spcPts val="0"/>
              </a:spcBef>
              <a:buNone/>
              <a:defRPr>
                <a:solidFill>
                  <a:schemeClr val="lt1"/>
                </a:solidFill>
              </a:defRPr>
            </a:lvl1pPr>
            <a:lvl2pPr lvl="1" rtl="0" algn="ctr">
              <a:spcBef>
                <a:spcPts val="0"/>
              </a:spcBef>
              <a:buNone/>
              <a:defRPr>
                <a:solidFill>
                  <a:schemeClr val="lt1"/>
                </a:solidFill>
              </a:defRPr>
            </a:lvl2pPr>
            <a:lvl3pPr lvl="2" rtl="0" algn="ctr">
              <a:spcBef>
                <a:spcPts val="0"/>
              </a:spcBef>
              <a:buNone/>
              <a:defRPr>
                <a:solidFill>
                  <a:schemeClr val="lt1"/>
                </a:solidFill>
              </a:defRPr>
            </a:lvl3pPr>
            <a:lvl4pPr lvl="3" rtl="0" algn="ctr">
              <a:spcBef>
                <a:spcPts val="0"/>
              </a:spcBef>
              <a:buNone/>
              <a:defRPr>
                <a:solidFill>
                  <a:schemeClr val="lt1"/>
                </a:solidFill>
              </a:defRPr>
            </a:lvl4pPr>
            <a:lvl5pPr lvl="4" rtl="0" algn="ctr">
              <a:spcBef>
                <a:spcPts val="0"/>
              </a:spcBef>
              <a:buNone/>
              <a:defRPr>
                <a:solidFill>
                  <a:schemeClr val="lt1"/>
                </a:solidFill>
              </a:defRPr>
            </a:lvl5pPr>
            <a:lvl6pPr lvl="5" rtl="0" algn="ctr">
              <a:spcBef>
                <a:spcPts val="0"/>
              </a:spcBef>
              <a:buNone/>
              <a:defRPr>
                <a:solidFill>
                  <a:schemeClr val="lt1"/>
                </a:solidFill>
              </a:defRPr>
            </a:lvl6pPr>
            <a:lvl7pPr lvl="6" rtl="0" algn="ctr">
              <a:spcBef>
                <a:spcPts val="0"/>
              </a:spcBef>
              <a:buNone/>
              <a:defRPr>
                <a:solidFill>
                  <a:schemeClr val="lt1"/>
                </a:solidFill>
              </a:defRPr>
            </a:lvl7pPr>
            <a:lvl8pPr lvl="7" rtl="0" algn="ctr">
              <a:spcBef>
                <a:spcPts val="0"/>
              </a:spcBef>
              <a:buNone/>
              <a:defRPr>
                <a:solidFill>
                  <a:schemeClr val="lt1"/>
                </a:solidFill>
              </a:defRPr>
            </a:lvl8pPr>
            <a:lvl9pPr lvl="8" rtl="0" algn="ctr">
              <a:spcBef>
                <a:spcPts val="0"/>
              </a:spcBef>
              <a:buNone/>
              <a:defRPr>
                <a:solidFill>
                  <a:schemeClr val="lt1"/>
                </a:solidFill>
              </a:defRPr>
            </a:lvl9pPr>
          </a:lstStyle>
          <a:p/>
        </p:txBody>
      </p:sp>
      <p:sp>
        <p:nvSpPr>
          <p:cNvPr id="117" name="Shape 117"/>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118" name="Shape 118"/>
          <p:cNvSpPr txBox="1"/>
          <p:nvPr>
            <p:ph idx="4"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step">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Shape 12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21" name="Shape 121"/>
          <p:cNvSpPr txBox="1"/>
          <p:nvPr>
            <p:ph idx="1" type="body"/>
          </p:nvPr>
        </p:nvSpPr>
        <p:spPr>
          <a:xfrm>
            <a:off x="851875" y="3966543"/>
            <a:ext cx="7490700" cy="4491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22" name="Shape 122"/>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123" name="Shape 123"/>
          <p:cNvSpPr txBox="1"/>
          <p:nvPr>
            <p:ph idx="2" type="subTitle"/>
          </p:nvPr>
        </p:nvSpPr>
        <p:spPr>
          <a:xfrm>
            <a:off x="826650" y="929775"/>
            <a:ext cx="7558199"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
        <p:nvSpPr>
          <p:cNvPr id="124" name="Shape 124"/>
          <p:cNvSpPr txBox="1"/>
          <p:nvPr>
            <p:ph idx="3" type="subTitle"/>
          </p:nvPr>
        </p:nvSpPr>
        <p:spPr>
          <a:xfrm>
            <a:off x="0" y="1729475"/>
            <a:ext cx="2738699" cy="2059800"/>
          </a:xfrm>
          <a:prstGeom prst="rect">
            <a:avLst/>
          </a:prstGeom>
        </p:spPr>
        <p:txBody>
          <a:bodyPr anchorCtr="0" anchor="ctr" bIns="91425" lIns="91425" rIns="91425" tIns="91425"/>
          <a:lstStyle>
            <a:lvl1pPr lvl="0" rtl="0" algn="ctr">
              <a:spcBef>
                <a:spcPts val="0"/>
              </a:spcBef>
              <a:buNone/>
              <a:defRPr>
                <a:solidFill>
                  <a:schemeClr val="lt1"/>
                </a:solidFill>
              </a:defRPr>
            </a:lvl1pPr>
            <a:lvl2pPr lvl="1" rtl="0" algn="ctr">
              <a:spcBef>
                <a:spcPts val="0"/>
              </a:spcBef>
              <a:buNone/>
              <a:defRPr>
                <a:solidFill>
                  <a:schemeClr val="lt1"/>
                </a:solidFill>
              </a:defRPr>
            </a:lvl2pPr>
            <a:lvl3pPr lvl="2" rtl="0" algn="ctr">
              <a:spcBef>
                <a:spcPts val="0"/>
              </a:spcBef>
              <a:buNone/>
              <a:defRPr>
                <a:solidFill>
                  <a:schemeClr val="lt1"/>
                </a:solidFill>
              </a:defRPr>
            </a:lvl3pPr>
            <a:lvl4pPr lvl="3" rtl="0" algn="ctr">
              <a:spcBef>
                <a:spcPts val="0"/>
              </a:spcBef>
              <a:buNone/>
              <a:defRPr>
                <a:solidFill>
                  <a:schemeClr val="lt1"/>
                </a:solidFill>
              </a:defRPr>
            </a:lvl4pPr>
            <a:lvl5pPr lvl="4" rtl="0" algn="ctr">
              <a:spcBef>
                <a:spcPts val="0"/>
              </a:spcBef>
              <a:buNone/>
              <a:defRPr>
                <a:solidFill>
                  <a:schemeClr val="lt1"/>
                </a:solidFill>
              </a:defRPr>
            </a:lvl5pPr>
            <a:lvl6pPr lvl="5" rtl="0" algn="ctr">
              <a:spcBef>
                <a:spcPts val="0"/>
              </a:spcBef>
              <a:buNone/>
              <a:defRPr>
                <a:solidFill>
                  <a:schemeClr val="lt1"/>
                </a:solidFill>
              </a:defRPr>
            </a:lvl6pPr>
            <a:lvl7pPr lvl="6" rtl="0" algn="ctr">
              <a:spcBef>
                <a:spcPts val="0"/>
              </a:spcBef>
              <a:buNone/>
              <a:defRPr>
                <a:solidFill>
                  <a:schemeClr val="lt1"/>
                </a:solidFill>
              </a:defRPr>
            </a:lvl7pPr>
            <a:lvl8pPr lvl="7" rtl="0" algn="ctr">
              <a:spcBef>
                <a:spcPts val="0"/>
              </a:spcBef>
              <a:buNone/>
              <a:defRPr>
                <a:solidFill>
                  <a:schemeClr val="lt1"/>
                </a:solidFill>
              </a:defRPr>
            </a:lvl8pPr>
            <a:lvl9pPr lvl="8" rtl="0" algn="ctr">
              <a:spcBef>
                <a:spcPts val="0"/>
              </a:spcBef>
              <a:buNone/>
              <a:defRPr>
                <a:solidFill>
                  <a:schemeClr val="lt1"/>
                </a:solidFill>
              </a:defRPr>
            </a:lvl9pPr>
          </a:lstStyle>
          <a:p/>
        </p:txBody>
      </p:sp>
      <p:sp>
        <p:nvSpPr>
          <p:cNvPr id="125" name="Shape 125"/>
          <p:cNvSpPr txBox="1"/>
          <p:nvPr>
            <p:ph idx="4" type="subTitle"/>
          </p:nvPr>
        </p:nvSpPr>
        <p:spPr>
          <a:xfrm>
            <a:off x="3524425" y="1729475"/>
            <a:ext cx="2252400" cy="2059800"/>
          </a:xfrm>
          <a:prstGeom prst="rect">
            <a:avLst/>
          </a:prstGeom>
        </p:spPr>
        <p:txBody>
          <a:bodyPr anchorCtr="0" anchor="ctr" bIns="91425" lIns="91425" rIns="91425" tIns="91425"/>
          <a:lstStyle>
            <a:lvl1pPr lvl="0" rtl="0" algn="ctr">
              <a:spcBef>
                <a:spcPts val="0"/>
              </a:spcBef>
              <a:buNone/>
              <a:defRPr>
                <a:solidFill>
                  <a:schemeClr val="lt1"/>
                </a:solidFill>
              </a:defRPr>
            </a:lvl1pPr>
            <a:lvl2pPr lvl="1" rtl="0" algn="ctr">
              <a:spcBef>
                <a:spcPts val="0"/>
              </a:spcBef>
              <a:buNone/>
              <a:defRPr>
                <a:solidFill>
                  <a:schemeClr val="lt1"/>
                </a:solidFill>
              </a:defRPr>
            </a:lvl2pPr>
            <a:lvl3pPr lvl="2" rtl="0" algn="ctr">
              <a:spcBef>
                <a:spcPts val="0"/>
              </a:spcBef>
              <a:buNone/>
              <a:defRPr>
                <a:solidFill>
                  <a:schemeClr val="lt1"/>
                </a:solidFill>
              </a:defRPr>
            </a:lvl3pPr>
            <a:lvl4pPr lvl="3" rtl="0" algn="ctr">
              <a:spcBef>
                <a:spcPts val="0"/>
              </a:spcBef>
              <a:buNone/>
              <a:defRPr>
                <a:solidFill>
                  <a:schemeClr val="lt1"/>
                </a:solidFill>
              </a:defRPr>
            </a:lvl4pPr>
            <a:lvl5pPr lvl="4" rtl="0" algn="ctr">
              <a:spcBef>
                <a:spcPts val="0"/>
              </a:spcBef>
              <a:buNone/>
              <a:defRPr>
                <a:solidFill>
                  <a:schemeClr val="lt1"/>
                </a:solidFill>
              </a:defRPr>
            </a:lvl5pPr>
            <a:lvl6pPr lvl="5" rtl="0" algn="ctr">
              <a:spcBef>
                <a:spcPts val="0"/>
              </a:spcBef>
              <a:buNone/>
              <a:defRPr>
                <a:solidFill>
                  <a:schemeClr val="lt1"/>
                </a:solidFill>
              </a:defRPr>
            </a:lvl6pPr>
            <a:lvl7pPr lvl="6" rtl="0" algn="ctr">
              <a:spcBef>
                <a:spcPts val="0"/>
              </a:spcBef>
              <a:buNone/>
              <a:defRPr>
                <a:solidFill>
                  <a:schemeClr val="lt1"/>
                </a:solidFill>
              </a:defRPr>
            </a:lvl7pPr>
            <a:lvl8pPr lvl="7" rtl="0" algn="ctr">
              <a:spcBef>
                <a:spcPts val="0"/>
              </a:spcBef>
              <a:buNone/>
              <a:defRPr>
                <a:solidFill>
                  <a:schemeClr val="lt1"/>
                </a:solidFill>
              </a:defRPr>
            </a:lvl8pPr>
            <a:lvl9pPr lvl="8" rtl="0" algn="ctr">
              <a:spcBef>
                <a:spcPts val="0"/>
              </a:spcBef>
              <a:buNone/>
              <a:defRPr>
                <a:solidFill>
                  <a:schemeClr val="lt1"/>
                </a:solidFill>
              </a:defRPr>
            </a:lvl9pPr>
          </a:lstStyle>
          <a:p/>
        </p:txBody>
      </p:sp>
      <p:sp>
        <p:nvSpPr>
          <p:cNvPr id="126" name="Shape 126"/>
          <p:cNvSpPr txBox="1"/>
          <p:nvPr>
            <p:ph idx="5" type="subTitle"/>
          </p:nvPr>
        </p:nvSpPr>
        <p:spPr>
          <a:xfrm>
            <a:off x="6562550" y="1729475"/>
            <a:ext cx="2581499" cy="2059800"/>
          </a:xfrm>
          <a:prstGeom prst="rect">
            <a:avLst/>
          </a:prstGeom>
        </p:spPr>
        <p:txBody>
          <a:bodyPr anchorCtr="0" anchor="ctr" bIns="91425" lIns="91425" rIns="91425" tIns="91425"/>
          <a:lstStyle>
            <a:lvl1pPr lvl="0" rtl="0" algn="ctr">
              <a:spcBef>
                <a:spcPts val="0"/>
              </a:spcBef>
              <a:buNone/>
              <a:defRPr>
                <a:solidFill>
                  <a:schemeClr val="lt1"/>
                </a:solidFill>
              </a:defRPr>
            </a:lvl1pPr>
            <a:lvl2pPr lvl="1" rtl="0" algn="ctr">
              <a:spcBef>
                <a:spcPts val="0"/>
              </a:spcBef>
              <a:buNone/>
              <a:defRPr>
                <a:solidFill>
                  <a:schemeClr val="lt1"/>
                </a:solidFill>
              </a:defRPr>
            </a:lvl2pPr>
            <a:lvl3pPr lvl="2" rtl="0" algn="ctr">
              <a:spcBef>
                <a:spcPts val="0"/>
              </a:spcBef>
              <a:buNone/>
              <a:defRPr>
                <a:solidFill>
                  <a:schemeClr val="lt1"/>
                </a:solidFill>
              </a:defRPr>
            </a:lvl3pPr>
            <a:lvl4pPr lvl="3" rtl="0" algn="ctr">
              <a:spcBef>
                <a:spcPts val="0"/>
              </a:spcBef>
              <a:buNone/>
              <a:defRPr>
                <a:solidFill>
                  <a:schemeClr val="lt1"/>
                </a:solidFill>
              </a:defRPr>
            </a:lvl4pPr>
            <a:lvl5pPr lvl="4" rtl="0" algn="ctr">
              <a:spcBef>
                <a:spcPts val="0"/>
              </a:spcBef>
              <a:buNone/>
              <a:defRPr>
                <a:solidFill>
                  <a:schemeClr val="lt1"/>
                </a:solidFill>
              </a:defRPr>
            </a:lvl5pPr>
            <a:lvl6pPr lvl="5" rtl="0" algn="ctr">
              <a:spcBef>
                <a:spcPts val="0"/>
              </a:spcBef>
              <a:buNone/>
              <a:defRPr>
                <a:solidFill>
                  <a:schemeClr val="lt1"/>
                </a:solidFill>
              </a:defRPr>
            </a:lvl6pPr>
            <a:lvl7pPr lvl="6" rtl="0" algn="ctr">
              <a:spcBef>
                <a:spcPts val="0"/>
              </a:spcBef>
              <a:buNone/>
              <a:defRPr>
                <a:solidFill>
                  <a:schemeClr val="lt1"/>
                </a:solidFill>
              </a:defRPr>
            </a:lvl7pPr>
            <a:lvl8pPr lvl="7" rtl="0" algn="ctr">
              <a:spcBef>
                <a:spcPts val="0"/>
              </a:spcBef>
              <a:buNone/>
              <a:defRPr>
                <a:solidFill>
                  <a:schemeClr val="lt1"/>
                </a:solidFill>
              </a:defRPr>
            </a:lvl8pPr>
            <a:lvl9pPr lvl="8" rtl="0" algn="ctr">
              <a:spcBef>
                <a:spcPts val="0"/>
              </a:spcBef>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agenda">
    <p:spTree>
      <p:nvGrpSpPr>
        <p:cNvPr id="133" name="Shape 133"/>
        <p:cNvGrpSpPr/>
        <p:nvPr/>
      </p:nvGrpSpPr>
      <p:grpSpPr>
        <a:xfrm>
          <a:off x="0" y="0"/>
          <a:ext cx="0" cy="0"/>
          <a:chOff x="0" y="0"/>
          <a:chExt cx="0" cy="0"/>
        </a:xfrm>
      </p:grpSpPr>
      <p:sp>
        <p:nvSpPr>
          <p:cNvPr id="134" name="Shape 13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35" name="Shape 13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Clr>
                <a:schemeClr val="dk1"/>
              </a:buClr>
              <a:buSzPct val="100000"/>
              <a:buNone/>
              <a:defRPr sz="3200">
                <a:solidFill>
                  <a:schemeClr val="dk1"/>
                </a:solidFill>
              </a:defRPr>
            </a:lvl1pPr>
            <a:lvl2pPr lvl="1" rtl="0">
              <a:spcBef>
                <a:spcPts val="0"/>
              </a:spcBef>
              <a:buClr>
                <a:schemeClr val="dk1"/>
              </a:buClr>
              <a:buSzPct val="100000"/>
              <a:buNone/>
              <a:defRPr sz="3600">
                <a:solidFill>
                  <a:schemeClr val="dk1"/>
                </a:solidFill>
              </a:defRPr>
            </a:lvl2pPr>
            <a:lvl3pPr lvl="2" rtl="0">
              <a:spcBef>
                <a:spcPts val="0"/>
              </a:spcBef>
              <a:buClr>
                <a:schemeClr val="dk1"/>
              </a:buClr>
              <a:buSzPct val="100000"/>
              <a:buNone/>
              <a:defRPr sz="3600">
                <a:solidFill>
                  <a:schemeClr val="dk1"/>
                </a:solidFill>
              </a:defRPr>
            </a:lvl3pPr>
            <a:lvl4pPr lvl="3" rtl="0">
              <a:spcBef>
                <a:spcPts val="0"/>
              </a:spcBef>
              <a:buClr>
                <a:schemeClr val="dk1"/>
              </a:buClr>
              <a:buSzPct val="100000"/>
              <a:buNone/>
              <a:defRPr sz="3600">
                <a:solidFill>
                  <a:schemeClr val="dk1"/>
                </a:solidFill>
              </a:defRPr>
            </a:lvl4pPr>
            <a:lvl5pPr lvl="4" rtl="0">
              <a:spcBef>
                <a:spcPts val="0"/>
              </a:spcBef>
              <a:buClr>
                <a:schemeClr val="dk1"/>
              </a:buClr>
              <a:buSzPct val="100000"/>
              <a:buNone/>
              <a:defRPr sz="3600">
                <a:solidFill>
                  <a:schemeClr val="dk1"/>
                </a:solidFill>
              </a:defRPr>
            </a:lvl5pPr>
            <a:lvl6pPr lvl="5" rtl="0">
              <a:spcBef>
                <a:spcPts val="0"/>
              </a:spcBef>
              <a:buClr>
                <a:schemeClr val="dk1"/>
              </a:buClr>
              <a:buSzPct val="100000"/>
              <a:buNone/>
              <a:defRPr sz="3600">
                <a:solidFill>
                  <a:schemeClr val="dk1"/>
                </a:solidFill>
              </a:defRPr>
            </a:lvl6pPr>
            <a:lvl7pPr lvl="6" rtl="0">
              <a:spcBef>
                <a:spcPts val="0"/>
              </a:spcBef>
              <a:buClr>
                <a:schemeClr val="dk1"/>
              </a:buClr>
              <a:buSzPct val="100000"/>
              <a:buNone/>
              <a:defRPr sz="3600">
                <a:solidFill>
                  <a:schemeClr val="dk1"/>
                </a:solidFill>
              </a:defRPr>
            </a:lvl7pPr>
            <a:lvl8pPr lvl="7" rtl="0">
              <a:spcBef>
                <a:spcPts val="0"/>
              </a:spcBef>
              <a:buClr>
                <a:schemeClr val="dk1"/>
              </a:buClr>
              <a:buSzPct val="100000"/>
              <a:buNone/>
              <a:defRPr sz="3600">
                <a:solidFill>
                  <a:schemeClr val="dk1"/>
                </a:solidFill>
              </a:defRPr>
            </a:lvl8pPr>
            <a:lvl9pPr lvl="8" rtl="0">
              <a:spcBef>
                <a:spcPts val="0"/>
              </a:spcBef>
              <a:buClr>
                <a:schemeClr val="dk1"/>
              </a:buClr>
              <a:buSzPct val="100000"/>
              <a:buNone/>
              <a:defRPr sz="3600">
                <a:solidFill>
                  <a:schemeClr val="dk1"/>
                </a:solidFill>
              </a:defRPr>
            </a:lvl9pPr>
          </a:lstStyle>
          <a:p/>
        </p:txBody>
      </p:sp>
      <p:sp>
        <p:nvSpPr>
          <p:cNvPr id="136" name="Shape 136"/>
          <p:cNvSpPr txBox="1"/>
          <p:nvPr>
            <p:ph idx="1" type="subTitle"/>
          </p:nvPr>
        </p:nvSpPr>
        <p:spPr>
          <a:xfrm>
            <a:off x="826650" y="1005975"/>
            <a:ext cx="75582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37" name="Shape 137"/>
          <p:cNvSpPr txBox="1"/>
          <p:nvPr>
            <p:ph idx="2" type="subTitle"/>
          </p:nvPr>
        </p:nvSpPr>
        <p:spPr>
          <a:xfrm>
            <a:off x="826650" y="1708181"/>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38" name="Shape 138"/>
          <p:cNvSpPr txBox="1"/>
          <p:nvPr>
            <p:ph idx="3" type="subTitle"/>
          </p:nvPr>
        </p:nvSpPr>
        <p:spPr>
          <a:xfrm>
            <a:off x="826650" y="1922925"/>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39" name="Shape 139"/>
          <p:cNvSpPr txBox="1"/>
          <p:nvPr>
            <p:ph idx="4" type="subTitle"/>
          </p:nvPr>
        </p:nvSpPr>
        <p:spPr>
          <a:xfrm>
            <a:off x="4630950" y="1708181"/>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0" name="Shape 140"/>
          <p:cNvSpPr txBox="1"/>
          <p:nvPr>
            <p:ph idx="5" type="subTitle"/>
          </p:nvPr>
        </p:nvSpPr>
        <p:spPr>
          <a:xfrm>
            <a:off x="4630950" y="1922925"/>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41" name="Shape 141"/>
          <p:cNvSpPr txBox="1"/>
          <p:nvPr>
            <p:ph idx="6" type="subTitle"/>
          </p:nvPr>
        </p:nvSpPr>
        <p:spPr>
          <a:xfrm>
            <a:off x="826650" y="2325375"/>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2" name="Shape 142"/>
          <p:cNvSpPr txBox="1"/>
          <p:nvPr>
            <p:ph idx="7" type="subTitle"/>
          </p:nvPr>
        </p:nvSpPr>
        <p:spPr>
          <a:xfrm>
            <a:off x="826650" y="2540118"/>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43" name="Shape 143"/>
          <p:cNvSpPr txBox="1"/>
          <p:nvPr>
            <p:ph idx="8" type="subTitle"/>
          </p:nvPr>
        </p:nvSpPr>
        <p:spPr>
          <a:xfrm>
            <a:off x="4630950" y="2325375"/>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4" name="Shape 144"/>
          <p:cNvSpPr txBox="1"/>
          <p:nvPr>
            <p:ph idx="9" type="subTitle"/>
          </p:nvPr>
        </p:nvSpPr>
        <p:spPr>
          <a:xfrm>
            <a:off x="4630950" y="2540118"/>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45" name="Shape 145"/>
          <p:cNvSpPr txBox="1"/>
          <p:nvPr>
            <p:ph idx="13" type="subTitle"/>
          </p:nvPr>
        </p:nvSpPr>
        <p:spPr>
          <a:xfrm>
            <a:off x="826650" y="2942568"/>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6" name="Shape 146"/>
          <p:cNvSpPr txBox="1"/>
          <p:nvPr>
            <p:ph idx="14" type="subTitle"/>
          </p:nvPr>
        </p:nvSpPr>
        <p:spPr>
          <a:xfrm>
            <a:off x="826650" y="3157312"/>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47" name="Shape 147"/>
          <p:cNvSpPr txBox="1"/>
          <p:nvPr>
            <p:ph idx="15" type="subTitle"/>
          </p:nvPr>
        </p:nvSpPr>
        <p:spPr>
          <a:xfrm>
            <a:off x="4630950" y="2942568"/>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48" name="Shape 148"/>
          <p:cNvSpPr txBox="1"/>
          <p:nvPr>
            <p:ph idx="16" type="subTitle"/>
          </p:nvPr>
        </p:nvSpPr>
        <p:spPr>
          <a:xfrm>
            <a:off x="4630950" y="3157312"/>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49" name="Shape 149"/>
          <p:cNvSpPr txBox="1"/>
          <p:nvPr>
            <p:ph idx="17" type="subTitle"/>
          </p:nvPr>
        </p:nvSpPr>
        <p:spPr>
          <a:xfrm>
            <a:off x="826650" y="3559762"/>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0" name="Shape 150"/>
          <p:cNvSpPr txBox="1"/>
          <p:nvPr>
            <p:ph idx="18" type="subTitle"/>
          </p:nvPr>
        </p:nvSpPr>
        <p:spPr>
          <a:xfrm>
            <a:off x="826650" y="3774506"/>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51" name="Shape 151"/>
          <p:cNvSpPr txBox="1"/>
          <p:nvPr>
            <p:ph idx="19" type="subTitle"/>
          </p:nvPr>
        </p:nvSpPr>
        <p:spPr>
          <a:xfrm>
            <a:off x="4630950" y="3559762"/>
            <a:ext cx="3753900" cy="246300"/>
          </a:xfrm>
          <a:prstGeom prst="rect">
            <a:avLst/>
          </a:prstGeom>
        </p:spPr>
        <p:txBody>
          <a:bodyPr anchorCtr="0" anchor="ctr"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2" name="Shape 152"/>
          <p:cNvSpPr txBox="1"/>
          <p:nvPr>
            <p:ph idx="20" type="subTitle"/>
          </p:nvPr>
        </p:nvSpPr>
        <p:spPr>
          <a:xfrm>
            <a:off x="4630950" y="3774506"/>
            <a:ext cx="3753900" cy="246300"/>
          </a:xfrm>
          <a:prstGeom prst="rect">
            <a:avLst/>
          </a:prstGeom>
        </p:spPr>
        <p:txBody>
          <a:bodyPr anchorCtr="0" anchor="b" bIns="91425" lIns="91425" rIns="91425" tIns="91425"/>
          <a:lstStyle>
            <a:lvl1pPr lvl="0" rtl="0">
              <a:spcBef>
                <a:spcPts val="0"/>
              </a:spcBef>
              <a:buNone/>
              <a:defRPr sz="1400">
                <a:solidFill>
                  <a:srgbClr val="4C4C4C"/>
                </a:solidFill>
              </a:defRPr>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headline only">
    <p:spTree>
      <p:nvGrpSpPr>
        <p:cNvPr id="153" name="Shape 153"/>
        <p:cNvGrpSpPr/>
        <p:nvPr/>
      </p:nvGrpSpPr>
      <p:grpSpPr>
        <a:xfrm>
          <a:off x="0" y="0"/>
          <a:ext cx="0" cy="0"/>
          <a:chOff x="0" y="0"/>
          <a:chExt cx="0" cy="0"/>
        </a:xfrm>
      </p:grpSpPr>
      <p:sp>
        <p:nvSpPr>
          <p:cNvPr id="154" name="Shape 154"/>
          <p:cNvSpPr txBox="1"/>
          <p:nvPr>
            <p:ph type="title"/>
          </p:nvPr>
        </p:nvSpPr>
        <p:spPr>
          <a:xfrm>
            <a:off x="826650" y="1704884"/>
            <a:ext cx="7490700" cy="10632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5" name="Shape 155"/>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7" name="Shape 17"/>
        <p:cNvGrpSpPr/>
        <p:nvPr/>
      </p:nvGrpSpPr>
      <p:grpSpPr>
        <a:xfrm>
          <a:off x="0" y="0"/>
          <a:ext cx="0" cy="0"/>
          <a:chOff x="0" y="0"/>
          <a:chExt cx="0" cy="0"/>
        </a:xfrm>
      </p:grpSpPr>
      <p:sp>
        <p:nvSpPr>
          <p:cNvPr id="18" name="Shape 18"/>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 name="Shape 19"/>
          <p:cNvSpPr txBox="1"/>
          <p:nvPr>
            <p:ph idx="1" type="body"/>
          </p:nvPr>
        </p:nvSpPr>
        <p:spPr>
          <a:xfrm>
            <a:off x="457200"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 name="Shape 20"/>
          <p:cNvSpPr txBox="1"/>
          <p:nvPr>
            <p:ph idx="2" type="body"/>
          </p:nvPr>
        </p:nvSpPr>
        <p:spPr>
          <a:xfrm>
            <a:off x="4692273"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1" name="Shape 2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only">
    <p:spTree>
      <p:nvGrpSpPr>
        <p:cNvPr id="156" name="Shape 156"/>
        <p:cNvGrpSpPr/>
        <p:nvPr/>
      </p:nvGrpSpPr>
      <p:grpSpPr>
        <a:xfrm>
          <a:off x="0" y="0"/>
          <a:ext cx="0" cy="0"/>
          <a:chOff x="0" y="0"/>
          <a:chExt cx="0" cy="0"/>
        </a:xfrm>
      </p:grpSpPr>
      <p:sp>
        <p:nvSpPr>
          <p:cNvPr id="157" name="Shape 157"/>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58" name="Shape 15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59" name="Shape 159"/>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60" name="Shape 160"/>
          <p:cNvSpPr txBox="1"/>
          <p:nvPr>
            <p:ph idx="2" type="body"/>
          </p:nvPr>
        </p:nvSpPr>
        <p:spPr>
          <a:xfrm>
            <a:off x="826700" y="1625925"/>
            <a:ext cx="74907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graphic right">
    <p:spTree>
      <p:nvGrpSpPr>
        <p:cNvPr id="161" name="Shape 161"/>
        <p:cNvGrpSpPr/>
        <p:nvPr/>
      </p:nvGrpSpPr>
      <p:grpSpPr>
        <a:xfrm>
          <a:off x="0" y="0"/>
          <a:ext cx="0" cy="0"/>
          <a:chOff x="0" y="0"/>
          <a:chExt cx="0" cy="0"/>
        </a:xfrm>
      </p:grpSpPr>
      <p:sp>
        <p:nvSpPr>
          <p:cNvPr id="162" name="Shape 162"/>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63" name="Shape 16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4" name="Shape 164"/>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65" name="Shape 165"/>
          <p:cNvSpPr txBox="1"/>
          <p:nvPr>
            <p:ph idx="2" type="body"/>
          </p:nvPr>
        </p:nvSpPr>
        <p:spPr>
          <a:xfrm>
            <a:off x="82670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left, text right">
    <p:spTree>
      <p:nvGrpSpPr>
        <p:cNvPr id="166" name="Shape 166"/>
        <p:cNvGrpSpPr/>
        <p:nvPr/>
      </p:nvGrpSpPr>
      <p:grpSpPr>
        <a:xfrm>
          <a:off x="0" y="0"/>
          <a:ext cx="0" cy="0"/>
          <a:chOff x="0" y="0"/>
          <a:chExt cx="0" cy="0"/>
        </a:xfrm>
      </p:grpSpPr>
      <p:sp>
        <p:nvSpPr>
          <p:cNvPr id="167" name="Shape 167"/>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68" name="Shape 16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9" name="Shape 169"/>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70" name="Shape 170"/>
          <p:cNvSpPr txBox="1"/>
          <p:nvPr>
            <p:ph idx="2" type="body"/>
          </p:nvPr>
        </p:nvSpPr>
        <p:spPr>
          <a:xfrm>
            <a:off x="473235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graphics">
    <p:spTree>
      <p:nvGrpSpPr>
        <p:cNvPr id="171" name="Shape 171"/>
        <p:cNvGrpSpPr/>
        <p:nvPr/>
      </p:nvGrpSpPr>
      <p:grpSpPr>
        <a:xfrm>
          <a:off x="0" y="0"/>
          <a:ext cx="0" cy="0"/>
          <a:chOff x="0" y="0"/>
          <a:chExt cx="0" cy="0"/>
        </a:xfrm>
      </p:grpSpPr>
      <p:sp>
        <p:nvSpPr>
          <p:cNvPr id="172" name="Shape 172"/>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73" name="Shape 17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4" name="Shape 174"/>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75" name="Shape 175"/>
          <p:cNvSpPr txBox="1"/>
          <p:nvPr>
            <p:ph idx="2" type="subTitle"/>
          </p:nvPr>
        </p:nvSpPr>
        <p:spPr>
          <a:xfrm>
            <a:off x="4968475" y="2753153"/>
            <a:ext cx="3348900"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76" name="Shape 176"/>
          <p:cNvSpPr txBox="1"/>
          <p:nvPr>
            <p:ph idx="3" type="body"/>
          </p:nvPr>
        </p:nvSpPr>
        <p:spPr>
          <a:xfrm>
            <a:off x="4968350" y="3138578"/>
            <a:ext cx="3348900" cy="13413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77" name="Shape 177"/>
          <p:cNvSpPr txBox="1"/>
          <p:nvPr>
            <p:ph idx="4" type="subTitle"/>
          </p:nvPr>
        </p:nvSpPr>
        <p:spPr>
          <a:xfrm>
            <a:off x="826650" y="2753153"/>
            <a:ext cx="3348900"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78" name="Shape 178"/>
          <p:cNvSpPr txBox="1"/>
          <p:nvPr>
            <p:ph idx="5" type="body"/>
          </p:nvPr>
        </p:nvSpPr>
        <p:spPr>
          <a:xfrm>
            <a:off x="826525" y="3138578"/>
            <a:ext cx="3348900" cy="13413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text">
    <p:spTree>
      <p:nvGrpSpPr>
        <p:cNvPr id="179" name="Shape 179"/>
        <p:cNvGrpSpPr/>
        <p:nvPr/>
      </p:nvGrpSpPr>
      <p:grpSpPr>
        <a:xfrm>
          <a:off x="0" y="0"/>
          <a:ext cx="0" cy="0"/>
          <a:chOff x="0" y="0"/>
          <a:chExt cx="0" cy="0"/>
        </a:xfrm>
      </p:grpSpPr>
      <p:sp>
        <p:nvSpPr>
          <p:cNvPr id="180" name="Shape 18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81" name="Shape 18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2" name="Shape 182"/>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83" name="Shape 183"/>
          <p:cNvSpPr txBox="1"/>
          <p:nvPr>
            <p:ph idx="2" type="subTitle"/>
          </p:nvPr>
        </p:nvSpPr>
        <p:spPr>
          <a:xfrm>
            <a:off x="4968475" y="1867646"/>
            <a:ext cx="3348900"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84" name="Shape 184"/>
          <p:cNvSpPr txBox="1"/>
          <p:nvPr>
            <p:ph idx="3" type="body"/>
          </p:nvPr>
        </p:nvSpPr>
        <p:spPr>
          <a:xfrm>
            <a:off x="4968350" y="2367376"/>
            <a:ext cx="3348900" cy="20745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85" name="Shape 185"/>
          <p:cNvSpPr txBox="1"/>
          <p:nvPr>
            <p:ph idx="4" type="subTitle"/>
          </p:nvPr>
        </p:nvSpPr>
        <p:spPr>
          <a:xfrm>
            <a:off x="826650" y="1867646"/>
            <a:ext cx="3348900" cy="4998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86" name="Shape 186"/>
          <p:cNvSpPr txBox="1"/>
          <p:nvPr>
            <p:ph idx="5" type="body"/>
          </p:nvPr>
        </p:nvSpPr>
        <p:spPr>
          <a:xfrm>
            <a:off x="826525" y="2367376"/>
            <a:ext cx="3348900" cy="20745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graphics">
    <p:spTree>
      <p:nvGrpSpPr>
        <p:cNvPr id="187" name="Shape 187"/>
        <p:cNvGrpSpPr/>
        <p:nvPr/>
      </p:nvGrpSpPr>
      <p:grpSpPr>
        <a:xfrm>
          <a:off x="0" y="0"/>
          <a:ext cx="0" cy="0"/>
          <a:chOff x="0" y="0"/>
          <a:chExt cx="0" cy="0"/>
        </a:xfrm>
      </p:grpSpPr>
      <p:sp>
        <p:nvSpPr>
          <p:cNvPr id="188" name="Shape 18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89" name="Shape 18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0" name="Shape 19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191" name="Shape 191"/>
          <p:cNvSpPr txBox="1"/>
          <p:nvPr>
            <p:ph idx="2" type="subTitle"/>
          </p:nvPr>
        </p:nvSpPr>
        <p:spPr>
          <a:xfrm>
            <a:off x="826650" y="2644931"/>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92" name="Shape 192"/>
          <p:cNvSpPr txBox="1"/>
          <p:nvPr>
            <p:ph idx="3" type="body"/>
          </p:nvPr>
        </p:nvSpPr>
        <p:spPr>
          <a:xfrm>
            <a:off x="826650" y="3110231"/>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93" name="Shape 193"/>
          <p:cNvSpPr txBox="1"/>
          <p:nvPr>
            <p:ph idx="4" type="subTitle"/>
          </p:nvPr>
        </p:nvSpPr>
        <p:spPr>
          <a:xfrm>
            <a:off x="3467637" y="2644931"/>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94" name="Shape 194"/>
          <p:cNvSpPr txBox="1"/>
          <p:nvPr>
            <p:ph idx="5" type="body"/>
          </p:nvPr>
        </p:nvSpPr>
        <p:spPr>
          <a:xfrm>
            <a:off x="3467637" y="3110231"/>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195" name="Shape 195"/>
          <p:cNvSpPr txBox="1"/>
          <p:nvPr>
            <p:ph idx="6" type="subTitle"/>
          </p:nvPr>
        </p:nvSpPr>
        <p:spPr>
          <a:xfrm>
            <a:off x="6108737" y="2644931"/>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196" name="Shape 196"/>
          <p:cNvSpPr txBox="1"/>
          <p:nvPr>
            <p:ph idx="7" type="body"/>
          </p:nvPr>
        </p:nvSpPr>
        <p:spPr>
          <a:xfrm>
            <a:off x="6108737" y="3110231"/>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text">
    <p:spTree>
      <p:nvGrpSpPr>
        <p:cNvPr id="197" name="Shape 197"/>
        <p:cNvGrpSpPr/>
        <p:nvPr/>
      </p:nvGrpSpPr>
      <p:grpSpPr>
        <a:xfrm>
          <a:off x="0" y="0"/>
          <a:ext cx="0" cy="0"/>
          <a:chOff x="0" y="0"/>
          <a:chExt cx="0" cy="0"/>
        </a:xfrm>
      </p:grpSpPr>
      <p:sp>
        <p:nvSpPr>
          <p:cNvPr id="198" name="Shape 19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99" name="Shape 19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0" name="Shape 20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01" name="Shape 201"/>
          <p:cNvSpPr txBox="1"/>
          <p:nvPr>
            <p:ph idx="2" type="subTitle"/>
          </p:nvPr>
        </p:nvSpPr>
        <p:spPr>
          <a:xfrm>
            <a:off x="826650" y="1809825"/>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202" name="Shape 202"/>
          <p:cNvSpPr txBox="1"/>
          <p:nvPr>
            <p:ph idx="3" type="body"/>
          </p:nvPr>
        </p:nvSpPr>
        <p:spPr>
          <a:xfrm>
            <a:off x="826650" y="2332275"/>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203" name="Shape 203"/>
          <p:cNvSpPr txBox="1"/>
          <p:nvPr>
            <p:ph idx="4" type="subTitle"/>
          </p:nvPr>
        </p:nvSpPr>
        <p:spPr>
          <a:xfrm>
            <a:off x="3467637" y="1809825"/>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204" name="Shape 204"/>
          <p:cNvSpPr txBox="1"/>
          <p:nvPr>
            <p:ph idx="5" type="body"/>
          </p:nvPr>
        </p:nvSpPr>
        <p:spPr>
          <a:xfrm>
            <a:off x="3467637" y="2332275"/>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205" name="Shape 205"/>
          <p:cNvSpPr txBox="1"/>
          <p:nvPr>
            <p:ph idx="6" type="subTitle"/>
          </p:nvPr>
        </p:nvSpPr>
        <p:spPr>
          <a:xfrm>
            <a:off x="6108737" y="1809825"/>
            <a:ext cx="2208600" cy="579600"/>
          </a:xfrm>
          <a:prstGeom prst="rect">
            <a:avLst/>
          </a:prstGeom>
        </p:spPr>
        <p:txBody>
          <a:bodyPr anchorCtr="0" anchor="b" bIns="91425" lIns="91425" rIns="91425" tIns="91425"/>
          <a:lstStyle>
            <a:lvl1pPr lvl="0" rtl="0" algn="ctr">
              <a:lnSpc>
                <a:spcPct val="100000"/>
              </a:lnSpc>
              <a:spcBef>
                <a:spcPts val="0"/>
              </a:spcBef>
              <a:buNone/>
              <a:defRPr b="1" sz="1600"/>
            </a:lvl1pPr>
            <a:lvl2pPr lvl="1" rtl="0" algn="ctr">
              <a:lnSpc>
                <a:spcPct val="100000"/>
              </a:lnSpc>
              <a:spcBef>
                <a:spcPts val="0"/>
              </a:spcBef>
              <a:buNone/>
              <a:defRPr b="1" sz="1600"/>
            </a:lvl2pPr>
            <a:lvl3pPr lvl="2" rtl="0" algn="ctr">
              <a:lnSpc>
                <a:spcPct val="100000"/>
              </a:lnSpc>
              <a:spcBef>
                <a:spcPts val="0"/>
              </a:spcBef>
              <a:buNone/>
              <a:defRPr b="1" sz="1600"/>
            </a:lvl3pPr>
            <a:lvl4pPr lvl="3" rtl="0" algn="ctr">
              <a:lnSpc>
                <a:spcPct val="100000"/>
              </a:lnSpc>
              <a:spcBef>
                <a:spcPts val="0"/>
              </a:spcBef>
              <a:buNone/>
              <a:defRPr b="1" sz="1600"/>
            </a:lvl4pPr>
            <a:lvl5pPr lvl="4" rtl="0" algn="ctr">
              <a:lnSpc>
                <a:spcPct val="100000"/>
              </a:lnSpc>
              <a:spcBef>
                <a:spcPts val="0"/>
              </a:spcBef>
              <a:buNone/>
              <a:defRPr b="1" sz="1600"/>
            </a:lvl5pPr>
            <a:lvl6pPr lvl="5" rtl="0" algn="ctr">
              <a:lnSpc>
                <a:spcPct val="100000"/>
              </a:lnSpc>
              <a:spcBef>
                <a:spcPts val="0"/>
              </a:spcBef>
              <a:buNone/>
              <a:defRPr b="1" sz="1600"/>
            </a:lvl6pPr>
            <a:lvl7pPr lvl="6" rtl="0" algn="ctr">
              <a:lnSpc>
                <a:spcPct val="100000"/>
              </a:lnSpc>
              <a:spcBef>
                <a:spcPts val="0"/>
              </a:spcBef>
              <a:buNone/>
              <a:defRPr b="1" sz="1600"/>
            </a:lvl7pPr>
            <a:lvl8pPr lvl="7" rtl="0" algn="ctr">
              <a:lnSpc>
                <a:spcPct val="100000"/>
              </a:lnSpc>
              <a:spcBef>
                <a:spcPts val="0"/>
              </a:spcBef>
              <a:buNone/>
              <a:defRPr b="1" sz="1600"/>
            </a:lvl8pPr>
            <a:lvl9pPr lvl="8" rtl="0" algn="ctr">
              <a:lnSpc>
                <a:spcPct val="100000"/>
              </a:lnSpc>
              <a:spcBef>
                <a:spcPts val="0"/>
              </a:spcBef>
              <a:buNone/>
              <a:defRPr b="1" sz="1600"/>
            </a:lvl9pPr>
          </a:lstStyle>
          <a:p/>
        </p:txBody>
      </p:sp>
      <p:sp>
        <p:nvSpPr>
          <p:cNvPr id="206" name="Shape 206"/>
          <p:cNvSpPr txBox="1"/>
          <p:nvPr>
            <p:ph idx="7" type="body"/>
          </p:nvPr>
        </p:nvSpPr>
        <p:spPr>
          <a:xfrm>
            <a:off x="6108737" y="2332275"/>
            <a:ext cx="2208600" cy="12174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graphic bottom">
    <p:spTree>
      <p:nvGrpSpPr>
        <p:cNvPr id="207" name="Shape 207"/>
        <p:cNvGrpSpPr/>
        <p:nvPr/>
      </p:nvGrpSpPr>
      <p:grpSpPr>
        <a:xfrm>
          <a:off x="0" y="0"/>
          <a:ext cx="0" cy="0"/>
          <a:chOff x="0" y="0"/>
          <a:chExt cx="0" cy="0"/>
        </a:xfrm>
      </p:grpSpPr>
      <p:sp>
        <p:nvSpPr>
          <p:cNvPr id="208" name="Shape 20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09" name="Shape 20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10" name="Shape 21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11" name="Shape 211"/>
          <p:cNvSpPr txBox="1"/>
          <p:nvPr>
            <p:ph idx="2" type="body"/>
          </p:nvPr>
        </p:nvSpPr>
        <p:spPr>
          <a:xfrm>
            <a:off x="826650" y="1554318"/>
            <a:ext cx="7490700" cy="393600"/>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top, text bottom">
    <p:spTree>
      <p:nvGrpSpPr>
        <p:cNvPr id="212" name="Shape 212"/>
        <p:cNvGrpSpPr/>
        <p:nvPr/>
      </p:nvGrpSpPr>
      <p:grpSpPr>
        <a:xfrm>
          <a:off x="0" y="0"/>
          <a:ext cx="0" cy="0"/>
          <a:chOff x="0" y="0"/>
          <a:chExt cx="0" cy="0"/>
        </a:xfrm>
      </p:grpSpPr>
      <p:sp>
        <p:nvSpPr>
          <p:cNvPr id="213" name="Shape 21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4" name="Shape 21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15" name="Shape 215"/>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16" name="Shape 216"/>
          <p:cNvSpPr txBox="1"/>
          <p:nvPr>
            <p:ph idx="2" type="body"/>
          </p:nvPr>
        </p:nvSpPr>
        <p:spPr>
          <a:xfrm>
            <a:off x="826650" y="3909498"/>
            <a:ext cx="7490700" cy="3936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logos bottom">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Shape 21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19" name="Shape 21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0" name="Shape 22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21" name="Shape 221"/>
          <p:cNvSpPr txBox="1"/>
          <p:nvPr>
            <p:ph idx="2" type="body"/>
          </p:nvPr>
        </p:nvSpPr>
        <p:spPr>
          <a:xfrm>
            <a:off x="826650" y="1512056"/>
            <a:ext cx="7490700" cy="879300"/>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 name="Shape 2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top, text bottom">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Shape 22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24" name="Shape 22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25" name="Shape 225"/>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26" name="Shape 226"/>
          <p:cNvSpPr txBox="1"/>
          <p:nvPr>
            <p:ph idx="2" type="body"/>
          </p:nvPr>
        </p:nvSpPr>
        <p:spPr>
          <a:xfrm>
            <a:off x="826650" y="3738062"/>
            <a:ext cx="7490700" cy="7158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logos right">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Shape 22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29" name="Shape 22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30" name="Shape 23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31" name="Shape 231"/>
          <p:cNvSpPr txBox="1"/>
          <p:nvPr>
            <p:ph idx="2" type="body"/>
          </p:nvPr>
        </p:nvSpPr>
        <p:spPr>
          <a:xfrm>
            <a:off x="826700" y="1625925"/>
            <a:ext cx="3585000" cy="2530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left, text right">
    <p:bg>
      <p:bgPr>
        <a:blipFill>
          <a:blip r:embed="rId2">
            <a:alphaModFix/>
          </a:blip>
          <a:stretch>
            <a:fillRect/>
          </a:stretch>
        </a:blipFill>
      </p:bgPr>
    </p:bg>
    <p:spTree>
      <p:nvGrpSpPr>
        <p:cNvPr id="232" name="Shape 232"/>
        <p:cNvGrpSpPr/>
        <p:nvPr/>
      </p:nvGrpSpPr>
      <p:grpSpPr>
        <a:xfrm>
          <a:off x="0" y="0"/>
          <a:ext cx="0" cy="0"/>
          <a:chOff x="0" y="0"/>
          <a:chExt cx="0" cy="0"/>
        </a:xfrm>
      </p:grpSpPr>
      <p:sp>
        <p:nvSpPr>
          <p:cNvPr id="233" name="Shape 23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34" name="Shape 23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35" name="Shape 235"/>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36" name="Shape 236"/>
          <p:cNvSpPr txBox="1"/>
          <p:nvPr>
            <p:ph idx="2" type="body"/>
          </p:nvPr>
        </p:nvSpPr>
        <p:spPr>
          <a:xfrm>
            <a:off x="4732350" y="1625925"/>
            <a:ext cx="3585000" cy="2536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file left, text right">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Shape 23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39" name="Shape 23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40" name="Shape 24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41" name="Shape 241"/>
          <p:cNvSpPr txBox="1"/>
          <p:nvPr>
            <p:ph idx="2" type="body"/>
          </p:nvPr>
        </p:nvSpPr>
        <p:spPr>
          <a:xfrm>
            <a:off x="4934725" y="2048925"/>
            <a:ext cx="3382500" cy="1955400"/>
          </a:xfrm>
          <a:prstGeom prst="rect">
            <a:avLst/>
          </a:prstGeom>
        </p:spPr>
        <p:txBody>
          <a:bodyPr anchorCtr="0" anchor="t" bIns="91425" lIns="91425" rIns="91425" tIns="91425"/>
          <a:lstStyle>
            <a:lvl1pPr lvl="0" rtl="0">
              <a:spcBef>
                <a:spcPts val="0"/>
              </a:spcBef>
              <a:defRPr sz="16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2" name="Shape 242"/>
          <p:cNvSpPr txBox="1"/>
          <p:nvPr>
            <p:ph idx="3" type="subTitle"/>
          </p:nvPr>
        </p:nvSpPr>
        <p:spPr>
          <a:xfrm>
            <a:off x="4943325" y="1834500"/>
            <a:ext cx="3382500" cy="328800"/>
          </a:xfrm>
          <a:prstGeom prst="rect">
            <a:avLst/>
          </a:prstGeom>
        </p:spPr>
        <p:txBody>
          <a:bodyPr anchorCtr="0" anchor="b" bIns="91425" lIns="91425" rIns="91425" tIns="91425"/>
          <a:lstStyle>
            <a:lvl1pPr lvl="0" rtl="0">
              <a:spcBef>
                <a:spcPts val="0"/>
              </a:spcBef>
              <a:buNone/>
              <a:defRPr b="1" sz="1600"/>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
        <p:nvSpPr>
          <p:cNvPr id="243" name="Shape 243"/>
          <p:cNvSpPr txBox="1"/>
          <p:nvPr>
            <p:ph idx="4" type="subTitle"/>
          </p:nvPr>
        </p:nvSpPr>
        <p:spPr>
          <a:xfrm>
            <a:off x="826650" y="2625314"/>
            <a:ext cx="3112800" cy="1328700"/>
          </a:xfrm>
          <a:prstGeom prst="rect">
            <a:avLst/>
          </a:prstGeom>
        </p:spPr>
        <p:txBody>
          <a:bodyPr anchorCtr="0" anchor="t" bIns="91425" lIns="91425" rIns="91425" tIns="91425"/>
          <a:lstStyle>
            <a:lvl1pPr lvl="0" rtl="0" algn="ctr">
              <a:spcBef>
                <a:spcPts val="0"/>
              </a:spcBef>
              <a:buNone/>
              <a:defRPr b="1" sz="1600"/>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p:bg>
      <p:bgPr>
        <a:blipFill>
          <a:blip r:embed="rId2">
            <a:alphaModFix/>
          </a:blip>
          <a:stretch>
            <a:fillRect/>
          </a:stretch>
        </a:blipFill>
      </p:bgPr>
    </p:bg>
    <p:spTree>
      <p:nvGrpSpPr>
        <p:cNvPr id="244" name="Shape 244"/>
        <p:cNvGrpSpPr/>
        <p:nvPr/>
      </p:nvGrpSpPr>
      <p:grpSpPr>
        <a:xfrm>
          <a:off x="0" y="0"/>
          <a:ext cx="0" cy="0"/>
          <a:chOff x="0" y="0"/>
          <a:chExt cx="0" cy="0"/>
        </a:xfrm>
      </p:grpSpPr>
      <p:sp>
        <p:nvSpPr>
          <p:cNvPr id="245" name="Shape 245"/>
          <p:cNvSpPr txBox="1"/>
          <p:nvPr>
            <p:ph type="title"/>
          </p:nvPr>
        </p:nvSpPr>
        <p:spPr>
          <a:xfrm>
            <a:off x="2438400" y="2171700"/>
            <a:ext cx="5943600" cy="685800"/>
          </a:xfrm>
          <a:prstGeom prst="rect">
            <a:avLst/>
          </a:prstGeom>
        </p:spPr>
        <p:txBody>
          <a:bodyPr anchorCtr="0" anchor="b" bIns="91425" lIns="91425" rIns="91425" tIns="91425"/>
          <a:lstStyle>
            <a:lvl1pPr lvl="0" rtl="0">
              <a:spcBef>
                <a:spcPts val="0"/>
              </a:spcBef>
              <a:buNone/>
              <a:defRPr b="1" sz="3000">
                <a:solidFill>
                  <a:schemeClr val="lt1"/>
                </a:solidFill>
                <a:latin typeface="Proxima Nova"/>
                <a:ea typeface="Proxima Nova"/>
                <a:cs typeface="Proxima Nova"/>
                <a:sym typeface="Proxima Nova"/>
              </a:defRPr>
            </a:lvl1pPr>
            <a:lvl2pPr lvl="1" rtl="0">
              <a:spcBef>
                <a:spcPts val="0"/>
              </a:spcBef>
              <a:buNone/>
              <a:defRPr b="1" sz="3000">
                <a:solidFill>
                  <a:schemeClr val="lt1"/>
                </a:solidFill>
                <a:latin typeface="Proxima Nova"/>
                <a:ea typeface="Proxima Nova"/>
                <a:cs typeface="Proxima Nova"/>
                <a:sym typeface="Proxima Nova"/>
              </a:defRPr>
            </a:lvl2pPr>
            <a:lvl3pPr lvl="2" rtl="0">
              <a:spcBef>
                <a:spcPts val="0"/>
              </a:spcBef>
              <a:buNone/>
              <a:defRPr b="1" sz="3000">
                <a:solidFill>
                  <a:schemeClr val="lt1"/>
                </a:solidFill>
                <a:latin typeface="Proxima Nova"/>
                <a:ea typeface="Proxima Nova"/>
                <a:cs typeface="Proxima Nova"/>
                <a:sym typeface="Proxima Nova"/>
              </a:defRPr>
            </a:lvl3pPr>
            <a:lvl4pPr lvl="3" rtl="0">
              <a:spcBef>
                <a:spcPts val="0"/>
              </a:spcBef>
              <a:buNone/>
              <a:defRPr b="1" sz="3000">
                <a:solidFill>
                  <a:schemeClr val="lt1"/>
                </a:solidFill>
                <a:latin typeface="Proxima Nova"/>
                <a:ea typeface="Proxima Nova"/>
                <a:cs typeface="Proxima Nova"/>
                <a:sym typeface="Proxima Nova"/>
              </a:defRPr>
            </a:lvl4pPr>
            <a:lvl5pPr lvl="4" rtl="0">
              <a:spcBef>
                <a:spcPts val="0"/>
              </a:spcBef>
              <a:buNone/>
              <a:defRPr b="1" sz="3000">
                <a:solidFill>
                  <a:schemeClr val="lt1"/>
                </a:solidFill>
                <a:latin typeface="Proxima Nova"/>
                <a:ea typeface="Proxima Nova"/>
                <a:cs typeface="Proxima Nova"/>
                <a:sym typeface="Proxima Nova"/>
              </a:defRPr>
            </a:lvl5pPr>
            <a:lvl6pPr lvl="5" rtl="0">
              <a:spcBef>
                <a:spcPts val="0"/>
              </a:spcBef>
              <a:buNone/>
              <a:defRPr b="1" sz="3000">
                <a:solidFill>
                  <a:schemeClr val="lt1"/>
                </a:solidFill>
                <a:latin typeface="Proxima Nova"/>
                <a:ea typeface="Proxima Nova"/>
                <a:cs typeface="Proxima Nova"/>
                <a:sym typeface="Proxima Nova"/>
              </a:defRPr>
            </a:lvl6pPr>
            <a:lvl7pPr lvl="6" rtl="0">
              <a:spcBef>
                <a:spcPts val="0"/>
              </a:spcBef>
              <a:buNone/>
              <a:defRPr b="1" sz="3000">
                <a:solidFill>
                  <a:schemeClr val="lt1"/>
                </a:solidFill>
                <a:latin typeface="Proxima Nova"/>
                <a:ea typeface="Proxima Nova"/>
                <a:cs typeface="Proxima Nova"/>
                <a:sym typeface="Proxima Nova"/>
              </a:defRPr>
            </a:lvl7pPr>
            <a:lvl8pPr lvl="7" rtl="0">
              <a:spcBef>
                <a:spcPts val="0"/>
              </a:spcBef>
              <a:buNone/>
              <a:defRPr b="1" sz="3000">
                <a:solidFill>
                  <a:schemeClr val="lt1"/>
                </a:solidFill>
                <a:latin typeface="Proxima Nova"/>
                <a:ea typeface="Proxima Nova"/>
                <a:cs typeface="Proxima Nova"/>
                <a:sym typeface="Proxima Nova"/>
              </a:defRPr>
            </a:lvl8pPr>
            <a:lvl9pPr lvl="8" rtl="0">
              <a:spcBef>
                <a:spcPts val="0"/>
              </a:spcBef>
              <a:buNone/>
              <a:defRPr b="1" sz="3000">
                <a:solidFill>
                  <a:schemeClr val="lt1"/>
                </a:solidFill>
                <a:latin typeface="Proxima Nova"/>
                <a:ea typeface="Proxima Nova"/>
                <a:cs typeface="Proxima Nova"/>
                <a:sym typeface="Proxima Nova"/>
              </a:defRPr>
            </a:lvl9pPr>
          </a:lstStyle>
          <a:p/>
        </p:txBody>
      </p:sp>
      <p:sp>
        <p:nvSpPr>
          <p:cNvPr id="246" name="Shape 246"/>
          <p:cNvSpPr txBox="1"/>
          <p:nvPr>
            <p:ph idx="1" type="subTitle"/>
          </p:nvPr>
        </p:nvSpPr>
        <p:spPr>
          <a:xfrm>
            <a:off x="2438400" y="2971800"/>
            <a:ext cx="5029200" cy="285900"/>
          </a:xfrm>
          <a:prstGeom prst="rect">
            <a:avLst/>
          </a:prstGeom>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247" name="Shape 247"/>
          <p:cNvSpPr txBox="1"/>
          <p:nvPr>
            <p:ph idx="2" type="subTitle"/>
          </p:nvPr>
        </p:nvSpPr>
        <p:spPr>
          <a:xfrm>
            <a:off x="2438400" y="3429000"/>
            <a:ext cx="4572000" cy="1200000"/>
          </a:xfrm>
          <a:prstGeom prst="rect">
            <a:avLst/>
          </a:prstGeom>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ture">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Shape 249"/>
          <p:cNvSpPr txBox="1"/>
          <p:nvPr>
            <p:ph idx="1" type="subTitle"/>
          </p:nvPr>
        </p:nvSpPr>
        <p:spPr>
          <a:xfrm>
            <a:off x="2438400" y="2971800"/>
            <a:ext cx="5029200" cy="285900"/>
          </a:xfrm>
          <a:prstGeom prst="rect">
            <a:avLst/>
          </a:prstGeom>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250" name="Shape 250"/>
          <p:cNvSpPr txBox="1"/>
          <p:nvPr>
            <p:ph idx="2" type="subTitle"/>
          </p:nvPr>
        </p:nvSpPr>
        <p:spPr>
          <a:xfrm>
            <a:off x="2438400" y="3429000"/>
            <a:ext cx="4572000" cy="1200000"/>
          </a:xfrm>
          <a:prstGeom prst="rect">
            <a:avLst/>
          </a:prstGeom>
        </p:spPr>
        <p:txBody>
          <a:bodyPr anchorCtr="0" anchor="t" bIns="91425" lIns="91425" rIns="91425" tIns="91425"/>
          <a:lstStyle>
            <a:lvl1pPr lvl="0" rtl="0">
              <a:spcBef>
                <a:spcPts val="0"/>
              </a:spcBef>
              <a:buNone/>
              <a:defRPr sz="18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251" name="Shape 251"/>
          <p:cNvSpPr txBox="1"/>
          <p:nvPr>
            <p:ph type="title"/>
          </p:nvPr>
        </p:nvSpPr>
        <p:spPr>
          <a:xfrm>
            <a:off x="2438400" y="2171700"/>
            <a:ext cx="5943600" cy="685800"/>
          </a:xfrm>
          <a:prstGeom prst="rect">
            <a:avLst/>
          </a:prstGeom>
        </p:spPr>
        <p:txBody>
          <a:bodyPr anchorCtr="0" anchor="b" bIns="91425" lIns="91425" rIns="91425" tIns="91425"/>
          <a:lstStyle>
            <a:lvl1pPr lvl="0" rtl="0">
              <a:spcBef>
                <a:spcPts val="0"/>
              </a:spcBef>
              <a:buNone/>
              <a:defRPr b="1" sz="3000">
                <a:solidFill>
                  <a:schemeClr val="lt1"/>
                </a:solidFill>
                <a:latin typeface="Proxima Nova"/>
                <a:ea typeface="Proxima Nova"/>
                <a:cs typeface="Proxima Nova"/>
                <a:sym typeface="Proxima Nova"/>
              </a:defRPr>
            </a:lvl1pPr>
            <a:lvl2pPr lvl="1" rtl="0">
              <a:spcBef>
                <a:spcPts val="0"/>
              </a:spcBef>
              <a:buNone/>
              <a:defRPr b="1" sz="3000">
                <a:solidFill>
                  <a:schemeClr val="lt1"/>
                </a:solidFill>
                <a:latin typeface="Proxima Nova"/>
                <a:ea typeface="Proxima Nova"/>
                <a:cs typeface="Proxima Nova"/>
                <a:sym typeface="Proxima Nova"/>
              </a:defRPr>
            </a:lvl2pPr>
            <a:lvl3pPr lvl="2" rtl="0">
              <a:spcBef>
                <a:spcPts val="0"/>
              </a:spcBef>
              <a:buNone/>
              <a:defRPr b="1" sz="3000">
                <a:solidFill>
                  <a:schemeClr val="lt1"/>
                </a:solidFill>
                <a:latin typeface="Proxima Nova"/>
                <a:ea typeface="Proxima Nova"/>
                <a:cs typeface="Proxima Nova"/>
                <a:sym typeface="Proxima Nova"/>
              </a:defRPr>
            </a:lvl3pPr>
            <a:lvl4pPr lvl="3" rtl="0">
              <a:spcBef>
                <a:spcPts val="0"/>
              </a:spcBef>
              <a:buNone/>
              <a:defRPr b="1" sz="3000">
                <a:solidFill>
                  <a:schemeClr val="lt1"/>
                </a:solidFill>
                <a:latin typeface="Proxima Nova"/>
                <a:ea typeface="Proxima Nova"/>
                <a:cs typeface="Proxima Nova"/>
                <a:sym typeface="Proxima Nova"/>
              </a:defRPr>
            </a:lvl4pPr>
            <a:lvl5pPr lvl="4" rtl="0">
              <a:spcBef>
                <a:spcPts val="0"/>
              </a:spcBef>
              <a:buNone/>
              <a:defRPr b="1" sz="3000">
                <a:solidFill>
                  <a:schemeClr val="lt1"/>
                </a:solidFill>
                <a:latin typeface="Proxima Nova"/>
                <a:ea typeface="Proxima Nova"/>
                <a:cs typeface="Proxima Nova"/>
                <a:sym typeface="Proxima Nova"/>
              </a:defRPr>
            </a:lvl5pPr>
            <a:lvl6pPr lvl="5" rtl="0">
              <a:spcBef>
                <a:spcPts val="0"/>
              </a:spcBef>
              <a:buNone/>
              <a:defRPr b="1" sz="3000">
                <a:solidFill>
                  <a:schemeClr val="lt1"/>
                </a:solidFill>
                <a:latin typeface="Proxima Nova"/>
                <a:ea typeface="Proxima Nova"/>
                <a:cs typeface="Proxima Nova"/>
                <a:sym typeface="Proxima Nova"/>
              </a:defRPr>
            </a:lvl6pPr>
            <a:lvl7pPr lvl="6" rtl="0">
              <a:spcBef>
                <a:spcPts val="0"/>
              </a:spcBef>
              <a:buNone/>
              <a:defRPr b="1" sz="3000">
                <a:solidFill>
                  <a:schemeClr val="lt1"/>
                </a:solidFill>
                <a:latin typeface="Proxima Nova"/>
                <a:ea typeface="Proxima Nova"/>
                <a:cs typeface="Proxima Nova"/>
                <a:sym typeface="Proxima Nova"/>
              </a:defRPr>
            </a:lvl7pPr>
            <a:lvl8pPr lvl="7" rtl="0">
              <a:spcBef>
                <a:spcPts val="0"/>
              </a:spcBef>
              <a:buNone/>
              <a:defRPr b="1" sz="3000">
                <a:solidFill>
                  <a:schemeClr val="lt1"/>
                </a:solidFill>
                <a:latin typeface="Proxima Nova"/>
                <a:ea typeface="Proxima Nova"/>
                <a:cs typeface="Proxima Nova"/>
                <a:sym typeface="Proxima Nova"/>
              </a:defRPr>
            </a:lvl8pPr>
            <a:lvl9pPr lvl="8" rtl="0">
              <a:spcBef>
                <a:spcPts val="0"/>
              </a:spcBef>
              <a:buNone/>
              <a:defRPr b="1" sz="3000">
                <a:solidFill>
                  <a:schemeClr val="lt1"/>
                </a:solidFill>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p:spTree>
      <p:nvGrpSpPr>
        <p:cNvPr id="252" name="Shape 252"/>
        <p:cNvGrpSpPr/>
        <p:nvPr/>
      </p:nvGrpSpPr>
      <p:grpSpPr>
        <a:xfrm>
          <a:off x="0" y="0"/>
          <a:ext cx="0" cy="0"/>
          <a:chOff x="0" y="0"/>
          <a:chExt cx="0" cy="0"/>
        </a:xfrm>
      </p:grpSpPr>
      <p:sp>
        <p:nvSpPr>
          <p:cNvPr id="253" name="Shape 253"/>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nature">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Shape 255"/>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1">
    <p:bg>
      <p:bgPr>
        <a:blipFill>
          <a:blip r:embed="rId2">
            <a:alphaModFix/>
          </a:blip>
          <a:stretch>
            <a:fillRect/>
          </a:stretch>
        </a:blipFill>
      </p:bgPr>
    </p:bg>
    <p:spTree>
      <p:nvGrpSpPr>
        <p:cNvPr id="256" name="Shape 256"/>
        <p:cNvGrpSpPr/>
        <p:nvPr/>
      </p:nvGrpSpPr>
      <p:grpSpPr>
        <a:xfrm>
          <a:off x="0" y="0"/>
          <a:ext cx="0" cy="0"/>
          <a:chOff x="0" y="0"/>
          <a:chExt cx="0" cy="0"/>
        </a:xfrm>
      </p:grpSpPr>
      <p:sp>
        <p:nvSpPr>
          <p:cNvPr id="257" name="Shape 257"/>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structure">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Shape 259"/>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5" name="Shape 25"/>
        <p:cNvGrpSpPr/>
        <p:nvPr/>
      </p:nvGrpSpPr>
      <p:grpSpPr>
        <a:xfrm>
          <a:off x="0" y="0"/>
          <a:ext cx="0" cy="0"/>
          <a:chOff x="0" y="0"/>
          <a:chExt cx="0" cy="0"/>
        </a:xfrm>
      </p:grpSpPr>
      <p:sp>
        <p:nvSpPr>
          <p:cNvPr id="26" name="Shape 26"/>
          <p:cNvSpPr txBox="1"/>
          <p:nvPr>
            <p:ph idx="1" type="body"/>
          </p:nvPr>
        </p:nvSpPr>
        <p:spPr>
          <a:xfrm>
            <a:off x="457200" y="4406309"/>
            <a:ext cx="8229600" cy="519599"/>
          </a:xfrm>
          <a:prstGeom prst="rect">
            <a:avLst/>
          </a:prstGeom>
        </p:spPr>
        <p:txBody>
          <a:bodyPr anchorCtr="0" anchor="t" bIns="91425" lIns="91425" rIns="91425" tIns="91425"/>
          <a:lstStyle>
            <a:lvl1pPr lvl="0" rtl="0" algn="ctr">
              <a:spcBef>
                <a:spcPts val="360"/>
              </a:spcBef>
              <a:buSzPct val="100000"/>
              <a:buNone/>
              <a:defRPr sz="1800"/>
            </a:lvl1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s, graphics">
    <p:spTree>
      <p:nvGrpSpPr>
        <p:cNvPr id="260" name="Shape 260"/>
        <p:cNvGrpSpPr/>
        <p:nvPr/>
      </p:nvGrpSpPr>
      <p:grpSpPr>
        <a:xfrm>
          <a:off x="0" y="0"/>
          <a:ext cx="0" cy="0"/>
          <a:chOff x="0" y="0"/>
          <a:chExt cx="0" cy="0"/>
        </a:xfrm>
      </p:grpSpPr>
      <p:sp>
        <p:nvSpPr>
          <p:cNvPr id="261" name="Shape 26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62" name="Shape 262"/>
          <p:cNvSpPr txBox="1"/>
          <p:nvPr>
            <p:ph idx="1" type="body"/>
          </p:nvPr>
        </p:nvSpPr>
        <p:spPr>
          <a:xfrm>
            <a:off x="826700" y="1878993"/>
            <a:ext cx="3509100" cy="1771500"/>
          </a:xfrm>
          <a:prstGeom prst="rect">
            <a:avLst/>
          </a:prstGeom>
        </p:spPr>
        <p:txBody>
          <a:bodyPr anchorCtr="0" anchor="t" bIns="91425" lIns="91425" rIns="91425" tIns="91425"/>
          <a:lstStyle>
            <a:lvl1pPr lvl="0" rtl="0" algn="ctr">
              <a:spcBef>
                <a:spcPts val="0"/>
              </a:spcBef>
              <a:defRPr b="1"/>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sp>
        <p:nvSpPr>
          <p:cNvPr id="263" name="Shape 263"/>
          <p:cNvSpPr txBox="1"/>
          <p:nvPr>
            <p:ph idx="2" type="body"/>
          </p:nvPr>
        </p:nvSpPr>
        <p:spPr>
          <a:xfrm>
            <a:off x="4808250" y="1878993"/>
            <a:ext cx="3509100" cy="1771500"/>
          </a:xfrm>
          <a:prstGeom prst="rect">
            <a:avLst/>
          </a:prstGeom>
        </p:spPr>
        <p:txBody>
          <a:bodyPr anchorCtr="0" anchor="t" bIns="91425" lIns="91425" rIns="91425" tIns="91425"/>
          <a:lstStyle>
            <a:lvl1pPr lvl="0" rtl="0" algn="ctr">
              <a:spcBef>
                <a:spcPts val="0"/>
              </a:spcBef>
              <a:defRPr b="1"/>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64" name="Shape 264"/>
          <p:cNvCxnSpPr/>
          <p:nvPr/>
        </p:nvCxnSpPr>
        <p:spPr>
          <a:xfrm>
            <a:off x="4808250" y="3915900"/>
            <a:ext cx="3509100" cy="0"/>
          </a:xfrm>
          <a:prstGeom prst="straightConnector1">
            <a:avLst/>
          </a:prstGeom>
          <a:noFill/>
          <a:ln cap="flat" cmpd="sng" w="9525">
            <a:solidFill>
              <a:schemeClr val="lt2"/>
            </a:solidFill>
            <a:prstDash val="solid"/>
            <a:round/>
            <a:headEnd len="lg" w="lg" type="none"/>
            <a:tailEnd len="lg" w="lg" type="none"/>
          </a:ln>
        </p:spPr>
      </p:cxnSp>
      <p:cxnSp>
        <p:nvCxnSpPr>
          <p:cNvPr id="265" name="Shape 265"/>
          <p:cNvCxnSpPr/>
          <p:nvPr/>
        </p:nvCxnSpPr>
        <p:spPr>
          <a:xfrm>
            <a:off x="826700" y="3915900"/>
            <a:ext cx="3509100" cy="0"/>
          </a:xfrm>
          <a:prstGeom prst="straightConnector1">
            <a:avLst/>
          </a:prstGeom>
          <a:noFill/>
          <a:ln cap="flat" cmpd="sng" w="9525">
            <a:solidFill>
              <a:schemeClr val="lt2"/>
            </a:solidFill>
            <a:prstDash val="solid"/>
            <a:round/>
            <a:headEnd len="lg" w="lg" type="none"/>
            <a:tailEnd len="lg" w="lg" type="none"/>
          </a:ln>
        </p:spPr>
      </p:cxnSp>
      <p:sp>
        <p:nvSpPr>
          <p:cNvPr id="266" name="Shape 266"/>
          <p:cNvSpPr txBox="1"/>
          <p:nvPr>
            <p:ph idx="3" type="subTitle"/>
          </p:nvPr>
        </p:nvSpPr>
        <p:spPr>
          <a:xfrm>
            <a:off x="826775" y="3934693"/>
            <a:ext cx="35091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267" name="Shape 267"/>
          <p:cNvSpPr txBox="1"/>
          <p:nvPr>
            <p:ph idx="4" type="subTitle"/>
          </p:nvPr>
        </p:nvSpPr>
        <p:spPr>
          <a:xfrm>
            <a:off x="4808250" y="3934693"/>
            <a:ext cx="35091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lide title, quotes, graphics">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Shape 269"/>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70" name="Shape 27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71" name="Shape 271"/>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72" name="Shape 272"/>
          <p:cNvSpPr txBox="1"/>
          <p:nvPr>
            <p:ph idx="2" type="body"/>
          </p:nvPr>
        </p:nvSpPr>
        <p:spPr>
          <a:xfrm>
            <a:off x="648950" y="2692181"/>
            <a:ext cx="2362500" cy="10278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73" name="Shape 273"/>
          <p:cNvCxnSpPr/>
          <p:nvPr/>
        </p:nvCxnSpPr>
        <p:spPr>
          <a:xfrm>
            <a:off x="648949"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74" name="Shape 274"/>
          <p:cNvSpPr txBox="1"/>
          <p:nvPr>
            <p:ph idx="3" type="subTitle"/>
          </p:nvPr>
        </p:nvSpPr>
        <p:spPr>
          <a:xfrm>
            <a:off x="648875"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275" name="Shape 275"/>
          <p:cNvSpPr txBox="1"/>
          <p:nvPr>
            <p:ph idx="4" type="body"/>
          </p:nvPr>
        </p:nvSpPr>
        <p:spPr>
          <a:xfrm>
            <a:off x="3390750" y="2692181"/>
            <a:ext cx="2362500" cy="10278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76" name="Shape 276"/>
          <p:cNvCxnSpPr/>
          <p:nvPr/>
        </p:nvCxnSpPr>
        <p:spPr>
          <a:xfrm>
            <a:off x="3386550"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77" name="Shape 277"/>
          <p:cNvSpPr txBox="1"/>
          <p:nvPr>
            <p:ph idx="5" type="subTitle"/>
          </p:nvPr>
        </p:nvSpPr>
        <p:spPr>
          <a:xfrm>
            <a:off x="3390750"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278" name="Shape 278"/>
          <p:cNvSpPr txBox="1"/>
          <p:nvPr>
            <p:ph idx="6" type="body"/>
          </p:nvPr>
        </p:nvSpPr>
        <p:spPr>
          <a:xfrm>
            <a:off x="6136750" y="2692181"/>
            <a:ext cx="2362500" cy="10278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79" name="Shape 279"/>
          <p:cNvCxnSpPr/>
          <p:nvPr/>
        </p:nvCxnSpPr>
        <p:spPr>
          <a:xfrm>
            <a:off x="6132550"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80" name="Shape 280"/>
          <p:cNvSpPr txBox="1"/>
          <p:nvPr>
            <p:ph idx="7" type="subTitle"/>
          </p:nvPr>
        </p:nvSpPr>
        <p:spPr>
          <a:xfrm>
            <a:off x="6136750"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s, graphics 1">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Shape 28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83" name="Shape 283"/>
          <p:cNvSpPr txBox="1"/>
          <p:nvPr>
            <p:ph idx="1" type="body"/>
          </p:nvPr>
        </p:nvSpPr>
        <p:spPr>
          <a:xfrm>
            <a:off x="648950" y="1843556"/>
            <a:ext cx="2362500" cy="18765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84" name="Shape 284"/>
          <p:cNvCxnSpPr/>
          <p:nvPr/>
        </p:nvCxnSpPr>
        <p:spPr>
          <a:xfrm>
            <a:off x="648949"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85" name="Shape 285"/>
          <p:cNvSpPr txBox="1"/>
          <p:nvPr>
            <p:ph idx="2" type="subTitle"/>
          </p:nvPr>
        </p:nvSpPr>
        <p:spPr>
          <a:xfrm>
            <a:off x="648875"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286" name="Shape 286"/>
          <p:cNvSpPr txBox="1"/>
          <p:nvPr>
            <p:ph idx="3" type="body"/>
          </p:nvPr>
        </p:nvSpPr>
        <p:spPr>
          <a:xfrm>
            <a:off x="3390750" y="1843481"/>
            <a:ext cx="2362500" cy="18765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87" name="Shape 287"/>
          <p:cNvCxnSpPr/>
          <p:nvPr/>
        </p:nvCxnSpPr>
        <p:spPr>
          <a:xfrm>
            <a:off x="3386550"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88" name="Shape 288"/>
          <p:cNvSpPr txBox="1"/>
          <p:nvPr>
            <p:ph idx="4" type="subTitle"/>
          </p:nvPr>
        </p:nvSpPr>
        <p:spPr>
          <a:xfrm>
            <a:off x="3390750"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
        <p:nvSpPr>
          <p:cNvPr id="289" name="Shape 289"/>
          <p:cNvSpPr txBox="1"/>
          <p:nvPr>
            <p:ph idx="5" type="body"/>
          </p:nvPr>
        </p:nvSpPr>
        <p:spPr>
          <a:xfrm>
            <a:off x="6136750" y="1843481"/>
            <a:ext cx="2362500" cy="18765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cxnSp>
        <p:nvCxnSpPr>
          <p:cNvPr id="290" name="Shape 290"/>
          <p:cNvCxnSpPr/>
          <p:nvPr/>
        </p:nvCxnSpPr>
        <p:spPr>
          <a:xfrm>
            <a:off x="6132550" y="3915900"/>
            <a:ext cx="2370900" cy="0"/>
          </a:xfrm>
          <a:prstGeom prst="straightConnector1">
            <a:avLst/>
          </a:prstGeom>
          <a:noFill/>
          <a:ln cap="flat" cmpd="sng" w="9525">
            <a:solidFill>
              <a:schemeClr val="lt2"/>
            </a:solidFill>
            <a:prstDash val="solid"/>
            <a:round/>
            <a:headEnd len="lg" w="lg" type="none"/>
            <a:tailEnd len="lg" w="lg" type="none"/>
          </a:ln>
        </p:spPr>
      </p:cxnSp>
      <p:sp>
        <p:nvSpPr>
          <p:cNvPr id="291" name="Shape 291"/>
          <p:cNvSpPr txBox="1"/>
          <p:nvPr>
            <p:ph idx="6" type="subTitle"/>
          </p:nvPr>
        </p:nvSpPr>
        <p:spPr>
          <a:xfrm>
            <a:off x="6136750" y="3934687"/>
            <a:ext cx="2362500" cy="537600"/>
          </a:xfrm>
          <a:prstGeom prst="rect">
            <a:avLst/>
          </a:prstGeom>
        </p:spPr>
        <p:txBody>
          <a:bodyPr anchorCtr="0" anchor="t" bIns="91425" lIns="91425" rIns="91425" tIns="91425"/>
          <a:lstStyle>
            <a:lvl1pPr lvl="0" rtl="0">
              <a:lnSpc>
                <a:spcPct val="100000"/>
              </a:lnSpc>
              <a:spcBef>
                <a:spcPts val="0"/>
              </a:spcBef>
              <a:buNone/>
              <a:defRPr sz="1200"/>
            </a:lvl1pPr>
            <a:lvl2pPr lvl="1" rtl="0">
              <a:lnSpc>
                <a:spcPct val="100000"/>
              </a:lnSpc>
              <a:spcBef>
                <a:spcPts val="0"/>
              </a:spcBef>
              <a:buNone/>
              <a:defRPr sz="1200"/>
            </a:lvl2pPr>
            <a:lvl3pPr lvl="2" rtl="0">
              <a:lnSpc>
                <a:spcPct val="100000"/>
              </a:lnSpc>
              <a:spcBef>
                <a:spcPts val="0"/>
              </a:spcBef>
              <a:buNone/>
              <a:defRPr sz="1200"/>
            </a:lvl3pPr>
            <a:lvl4pPr lvl="3" rtl="0">
              <a:lnSpc>
                <a:spcPct val="100000"/>
              </a:lnSpc>
              <a:spcBef>
                <a:spcPts val="0"/>
              </a:spcBef>
              <a:buNone/>
              <a:defRPr sz="1200"/>
            </a:lvl4pPr>
            <a:lvl5pPr lvl="4" rtl="0">
              <a:lnSpc>
                <a:spcPct val="100000"/>
              </a:lnSpc>
              <a:spcBef>
                <a:spcPts val="0"/>
              </a:spcBef>
              <a:buNone/>
              <a:defRPr sz="1200"/>
            </a:lvl5pPr>
            <a:lvl6pPr lvl="5" rtl="0">
              <a:lnSpc>
                <a:spcPct val="100000"/>
              </a:lnSpc>
              <a:spcBef>
                <a:spcPts val="0"/>
              </a:spcBef>
              <a:buNone/>
              <a:defRPr sz="1200"/>
            </a:lvl6pPr>
            <a:lvl7pPr lvl="6" rtl="0">
              <a:lnSpc>
                <a:spcPct val="100000"/>
              </a:lnSpc>
              <a:spcBef>
                <a:spcPts val="0"/>
              </a:spcBef>
              <a:buNone/>
              <a:defRPr sz="1200"/>
            </a:lvl7pPr>
            <a:lvl8pPr lvl="7" rtl="0">
              <a:lnSpc>
                <a:spcPct val="100000"/>
              </a:lnSpc>
              <a:spcBef>
                <a:spcPts val="0"/>
              </a:spcBef>
              <a:buNone/>
              <a:defRPr sz="1200"/>
            </a:lvl8pPr>
            <a:lvl9pPr lvl="8" rtl="0">
              <a:lnSpc>
                <a:spcPct val="100000"/>
              </a:lnSpc>
              <a:spcBef>
                <a:spcPts val="0"/>
              </a:spcBef>
              <a:buNone/>
              <a:defRPr sz="12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interconnected circles">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Shape 29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294" name="Shape 29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5" name="Shape 295"/>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296" name="Shape 296"/>
          <p:cNvSpPr txBox="1"/>
          <p:nvPr>
            <p:ph idx="2" type="body"/>
          </p:nvPr>
        </p:nvSpPr>
        <p:spPr>
          <a:xfrm>
            <a:off x="1703950" y="3536756"/>
            <a:ext cx="1636500" cy="8409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sp>
        <p:nvSpPr>
          <p:cNvPr id="297" name="Shape 297"/>
          <p:cNvSpPr txBox="1"/>
          <p:nvPr>
            <p:ph idx="3" type="body"/>
          </p:nvPr>
        </p:nvSpPr>
        <p:spPr>
          <a:xfrm>
            <a:off x="3753750" y="3536756"/>
            <a:ext cx="1636500" cy="8409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sp>
        <p:nvSpPr>
          <p:cNvPr id="298" name="Shape 298"/>
          <p:cNvSpPr txBox="1"/>
          <p:nvPr>
            <p:ph idx="4" type="body"/>
          </p:nvPr>
        </p:nvSpPr>
        <p:spPr>
          <a:xfrm>
            <a:off x="5786975" y="3536756"/>
            <a:ext cx="1636500" cy="840900"/>
          </a:xfrm>
          <a:prstGeom prst="rect">
            <a:avLst/>
          </a:prstGeom>
        </p:spPr>
        <p:txBody>
          <a:bodyPr anchorCtr="0" anchor="t" bIns="91425" lIns="91425" rIns="91425" tIns="91425"/>
          <a:lstStyle>
            <a:lvl1pPr lvl="0" rtl="0" algn="ctr">
              <a:spcBef>
                <a:spcPts val="0"/>
              </a:spcBef>
              <a:defRPr b="1" sz="1600"/>
            </a:lvl1pPr>
            <a:lvl2pPr lvl="1" rtl="0" algn="ctr">
              <a:spcBef>
                <a:spcPts val="0"/>
              </a:spcBef>
              <a:defRPr b="1"/>
            </a:lvl2pPr>
            <a:lvl3pPr lvl="2" rtl="0" algn="ctr">
              <a:spcBef>
                <a:spcPts val="0"/>
              </a:spcBef>
              <a:defRPr b="1"/>
            </a:lvl3pPr>
            <a:lvl4pPr lvl="3" rtl="0" algn="ctr">
              <a:spcBef>
                <a:spcPts val="0"/>
              </a:spcBef>
              <a:defRPr b="1"/>
            </a:lvl4pPr>
            <a:lvl5pPr lvl="4" rtl="0" algn="ctr">
              <a:spcBef>
                <a:spcPts val="0"/>
              </a:spcBef>
              <a:defRPr b="1"/>
            </a:lvl5pPr>
            <a:lvl6pPr lvl="5" rtl="0" algn="ctr">
              <a:spcBef>
                <a:spcPts val="0"/>
              </a:spcBef>
              <a:defRPr b="1"/>
            </a:lvl6pPr>
            <a:lvl7pPr lvl="6" rtl="0" algn="ctr">
              <a:spcBef>
                <a:spcPts val="0"/>
              </a:spcBef>
              <a:defRPr b="1"/>
            </a:lvl7pPr>
            <a:lvl8pPr lvl="7" rtl="0" algn="ctr">
              <a:spcBef>
                <a:spcPts val="0"/>
              </a:spcBef>
              <a:defRPr b="1"/>
            </a:lvl8pPr>
            <a:lvl9pPr lvl="8" rtl="0" algn="ctr">
              <a:spcBef>
                <a:spcPts val="0"/>
              </a:spcBef>
              <a:defRPr b="1"/>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ur callouts">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Shape 30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301" name="Shape 30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2" name="Shape 302"/>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303" name="Shape 303"/>
          <p:cNvSpPr txBox="1"/>
          <p:nvPr>
            <p:ph idx="2" type="subTitle"/>
          </p:nvPr>
        </p:nvSpPr>
        <p:spPr>
          <a:xfrm>
            <a:off x="826650" y="2176331"/>
            <a:ext cx="2402100" cy="866700"/>
          </a:xfrm>
          <a:prstGeom prst="rect">
            <a:avLst/>
          </a:prstGeom>
        </p:spPr>
        <p:txBody>
          <a:bodyPr anchorCtr="0" anchor="ctr" bIns="91425" lIns="91425" rIns="91425" tIns="91425"/>
          <a:lstStyle>
            <a:lvl1pPr lvl="0" rtl="0" algn="r">
              <a:spcBef>
                <a:spcPts val="0"/>
              </a:spcBef>
              <a:buNone/>
              <a:defRPr>
                <a:solidFill>
                  <a:schemeClr val="lt1"/>
                </a:solidFill>
              </a:defRPr>
            </a:lvl1pPr>
            <a:lvl2pPr lvl="1" rtl="0" algn="r">
              <a:spcBef>
                <a:spcPts val="0"/>
              </a:spcBef>
              <a:buNone/>
              <a:defRPr>
                <a:solidFill>
                  <a:schemeClr val="lt1"/>
                </a:solidFill>
              </a:defRPr>
            </a:lvl2pPr>
            <a:lvl3pPr lvl="2" rtl="0" algn="r">
              <a:spcBef>
                <a:spcPts val="0"/>
              </a:spcBef>
              <a:buNone/>
              <a:defRPr>
                <a:solidFill>
                  <a:schemeClr val="lt1"/>
                </a:solidFill>
              </a:defRPr>
            </a:lvl3pPr>
            <a:lvl4pPr lvl="3" rtl="0" algn="r">
              <a:spcBef>
                <a:spcPts val="0"/>
              </a:spcBef>
              <a:buNone/>
              <a:defRPr>
                <a:solidFill>
                  <a:schemeClr val="lt1"/>
                </a:solidFill>
              </a:defRPr>
            </a:lvl4pPr>
            <a:lvl5pPr lvl="4" rtl="0" algn="r">
              <a:spcBef>
                <a:spcPts val="0"/>
              </a:spcBef>
              <a:buNone/>
              <a:defRPr>
                <a:solidFill>
                  <a:schemeClr val="lt1"/>
                </a:solidFill>
              </a:defRPr>
            </a:lvl5pPr>
            <a:lvl6pPr lvl="5" rtl="0" algn="r">
              <a:spcBef>
                <a:spcPts val="0"/>
              </a:spcBef>
              <a:buNone/>
              <a:defRPr>
                <a:solidFill>
                  <a:schemeClr val="lt1"/>
                </a:solidFill>
              </a:defRPr>
            </a:lvl6pPr>
            <a:lvl7pPr lvl="6" rtl="0" algn="r">
              <a:spcBef>
                <a:spcPts val="0"/>
              </a:spcBef>
              <a:buNone/>
              <a:defRPr>
                <a:solidFill>
                  <a:schemeClr val="lt1"/>
                </a:solidFill>
              </a:defRPr>
            </a:lvl7pPr>
            <a:lvl8pPr lvl="7" rtl="0" algn="r">
              <a:spcBef>
                <a:spcPts val="0"/>
              </a:spcBef>
              <a:buNone/>
              <a:defRPr>
                <a:solidFill>
                  <a:schemeClr val="lt1"/>
                </a:solidFill>
              </a:defRPr>
            </a:lvl8pPr>
            <a:lvl9pPr lvl="8" rtl="0" algn="r">
              <a:spcBef>
                <a:spcPts val="0"/>
              </a:spcBef>
              <a:buNone/>
              <a:defRPr>
                <a:solidFill>
                  <a:schemeClr val="lt1"/>
                </a:solidFill>
              </a:defRPr>
            </a:lvl9pPr>
          </a:lstStyle>
          <a:p/>
        </p:txBody>
      </p:sp>
      <p:sp>
        <p:nvSpPr>
          <p:cNvPr id="304" name="Shape 304"/>
          <p:cNvSpPr txBox="1"/>
          <p:nvPr>
            <p:ph idx="3" type="subTitle"/>
          </p:nvPr>
        </p:nvSpPr>
        <p:spPr>
          <a:xfrm>
            <a:off x="5900825" y="2176331"/>
            <a:ext cx="2416500" cy="8667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305" name="Shape 305"/>
          <p:cNvSpPr txBox="1"/>
          <p:nvPr>
            <p:ph idx="4" type="subTitle"/>
          </p:nvPr>
        </p:nvSpPr>
        <p:spPr>
          <a:xfrm>
            <a:off x="5900825" y="3277143"/>
            <a:ext cx="2416500" cy="8667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306" name="Shape 306"/>
          <p:cNvSpPr txBox="1"/>
          <p:nvPr>
            <p:ph idx="5" type="subTitle"/>
          </p:nvPr>
        </p:nvSpPr>
        <p:spPr>
          <a:xfrm>
            <a:off x="826650" y="3270815"/>
            <a:ext cx="2402100" cy="866700"/>
          </a:xfrm>
          <a:prstGeom prst="rect">
            <a:avLst/>
          </a:prstGeom>
        </p:spPr>
        <p:txBody>
          <a:bodyPr anchorCtr="0" anchor="ctr" bIns="91425" lIns="91425" rIns="91425" tIns="91425"/>
          <a:lstStyle>
            <a:lvl1pPr lvl="0" rtl="0" algn="r">
              <a:spcBef>
                <a:spcPts val="0"/>
              </a:spcBef>
              <a:buNone/>
              <a:defRPr>
                <a:solidFill>
                  <a:schemeClr val="lt1"/>
                </a:solidFill>
              </a:defRPr>
            </a:lvl1pPr>
            <a:lvl2pPr lvl="1" rtl="0" algn="r">
              <a:spcBef>
                <a:spcPts val="0"/>
              </a:spcBef>
              <a:buNone/>
              <a:defRPr>
                <a:solidFill>
                  <a:schemeClr val="lt1"/>
                </a:solidFill>
              </a:defRPr>
            </a:lvl2pPr>
            <a:lvl3pPr lvl="2" rtl="0" algn="r">
              <a:spcBef>
                <a:spcPts val="0"/>
              </a:spcBef>
              <a:buNone/>
              <a:defRPr>
                <a:solidFill>
                  <a:schemeClr val="lt1"/>
                </a:solidFill>
              </a:defRPr>
            </a:lvl3pPr>
            <a:lvl4pPr lvl="3" rtl="0" algn="r">
              <a:spcBef>
                <a:spcPts val="0"/>
              </a:spcBef>
              <a:buNone/>
              <a:defRPr>
                <a:solidFill>
                  <a:schemeClr val="lt1"/>
                </a:solidFill>
              </a:defRPr>
            </a:lvl4pPr>
            <a:lvl5pPr lvl="4" rtl="0" algn="r">
              <a:spcBef>
                <a:spcPts val="0"/>
              </a:spcBef>
              <a:buNone/>
              <a:defRPr>
                <a:solidFill>
                  <a:schemeClr val="lt1"/>
                </a:solidFill>
              </a:defRPr>
            </a:lvl5pPr>
            <a:lvl6pPr lvl="5" rtl="0" algn="r">
              <a:spcBef>
                <a:spcPts val="0"/>
              </a:spcBef>
              <a:buNone/>
              <a:defRPr>
                <a:solidFill>
                  <a:schemeClr val="lt1"/>
                </a:solidFill>
              </a:defRPr>
            </a:lvl6pPr>
            <a:lvl7pPr lvl="6" rtl="0" algn="r">
              <a:spcBef>
                <a:spcPts val="0"/>
              </a:spcBef>
              <a:buNone/>
              <a:defRPr>
                <a:solidFill>
                  <a:schemeClr val="lt1"/>
                </a:solidFill>
              </a:defRPr>
            </a:lvl7pPr>
            <a:lvl8pPr lvl="7" rtl="0" algn="r">
              <a:spcBef>
                <a:spcPts val="0"/>
              </a:spcBef>
              <a:buNone/>
              <a:defRPr>
                <a:solidFill>
                  <a:schemeClr val="lt1"/>
                </a:solidFill>
              </a:defRPr>
            </a:lvl8pPr>
            <a:lvl9pPr lvl="8" rtl="0" algn="r">
              <a:spcBef>
                <a:spcPts val="0"/>
              </a:spcBef>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Shape 30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309" name="Shape 30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10" name="Shape 31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311" name="Shape 311"/>
          <p:cNvSpPr txBox="1"/>
          <p:nvPr>
            <p:ph idx="2" type="subTitle"/>
          </p:nvPr>
        </p:nvSpPr>
        <p:spPr>
          <a:xfrm>
            <a:off x="826650" y="2872256"/>
            <a:ext cx="2260800" cy="6642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
        <p:nvSpPr>
          <p:cNvPr id="312" name="Shape 312"/>
          <p:cNvSpPr txBox="1"/>
          <p:nvPr>
            <p:ph idx="3" type="subTitle"/>
          </p:nvPr>
        </p:nvSpPr>
        <p:spPr>
          <a:xfrm>
            <a:off x="826650" y="3536456"/>
            <a:ext cx="2260800" cy="664200"/>
          </a:xfrm>
          <a:prstGeom prst="rect">
            <a:avLst/>
          </a:prstGeom>
        </p:spPr>
        <p:txBody>
          <a:bodyPr anchorCtr="0" anchor="t" bIns="91425" lIns="91425" rIns="91425" tIns="91425"/>
          <a:lstStyle>
            <a:lvl1pPr lvl="0" rtl="0" algn="ctr">
              <a:lnSpc>
                <a:spcPct val="100000"/>
              </a:lnSpc>
              <a:spcBef>
                <a:spcPts val="0"/>
              </a:spcBef>
              <a:buNone/>
              <a:defRPr sz="1400"/>
            </a:lvl1pPr>
            <a:lvl2pPr lvl="1" rtl="0" algn="ctr">
              <a:lnSpc>
                <a:spcPct val="100000"/>
              </a:lnSpc>
              <a:spcBef>
                <a:spcPts val="0"/>
              </a:spcBef>
              <a:buNone/>
              <a:defRPr sz="1400"/>
            </a:lvl2pPr>
            <a:lvl3pPr lvl="2" rtl="0" algn="ctr">
              <a:lnSpc>
                <a:spcPct val="100000"/>
              </a:lnSpc>
              <a:spcBef>
                <a:spcPts val="0"/>
              </a:spcBef>
              <a:buNone/>
              <a:defRPr sz="1400"/>
            </a:lvl3pPr>
            <a:lvl4pPr lvl="3" rtl="0" algn="ctr">
              <a:lnSpc>
                <a:spcPct val="100000"/>
              </a:lnSpc>
              <a:spcBef>
                <a:spcPts val="0"/>
              </a:spcBef>
              <a:buNone/>
              <a:defRPr sz="1400"/>
            </a:lvl4pPr>
            <a:lvl5pPr lvl="4" rtl="0" algn="ctr">
              <a:lnSpc>
                <a:spcPct val="100000"/>
              </a:lnSpc>
              <a:spcBef>
                <a:spcPts val="0"/>
              </a:spcBef>
              <a:buNone/>
              <a:defRPr sz="1400"/>
            </a:lvl5pPr>
            <a:lvl6pPr lvl="5" rtl="0" algn="ctr">
              <a:lnSpc>
                <a:spcPct val="100000"/>
              </a:lnSpc>
              <a:spcBef>
                <a:spcPts val="0"/>
              </a:spcBef>
              <a:buNone/>
              <a:defRPr sz="1400"/>
            </a:lvl6pPr>
            <a:lvl7pPr lvl="6" rtl="0" algn="ctr">
              <a:lnSpc>
                <a:spcPct val="100000"/>
              </a:lnSpc>
              <a:spcBef>
                <a:spcPts val="0"/>
              </a:spcBef>
              <a:buNone/>
              <a:defRPr sz="1400"/>
            </a:lvl7pPr>
            <a:lvl8pPr lvl="7" rtl="0" algn="ctr">
              <a:lnSpc>
                <a:spcPct val="100000"/>
              </a:lnSpc>
              <a:spcBef>
                <a:spcPts val="0"/>
              </a:spcBef>
              <a:buNone/>
              <a:defRPr sz="1400"/>
            </a:lvl8pPr>
            <a:lvl9pPr lvl="8" rtl="0" algn="ctr">
              <a:lnSpc>
                <a:spcPct val="100000"/>
              </a:lnSpc>
              <a:spcBef>
                <a:spcPts val="0"/>
              </a:spcBef>
              <a:buNone/>
              <a:defRPr sz="1400"/>
            </a:lvl9pPr>
          </a:lstStyle>
          <a:p/>
        </p:txBody>
      </p:sp>
      <p:sp>
        <p:nvSpPr>
          <p:cNvPr id="313" name="Shape 313"/>
          <p:cNvSpPr txBox="1"/>
          <p:nvPr>
            <p:ph idx="4" type="subTitle"/>
          </p:nvPr>
        </p:nvSpPr>
        <p:spPr>
          <a:xfrm>
            <a:off x="3441600" y="3536456"/>
            <a:ext cx="2260800" cy="664200"/>
          </a:xfrm>
          <a:prstGeom prst="rect">
            <a:avLst/>
          </a:prstGeom>
        </p:spPr>
        <p:txBody>
          <a:bodyPr anchorCtr="0" anchor="t" bIns="91425" lIns="91425" rIns="91425" tIns="91425"/>
          <a:lstStyle>
            <a:lvl1pPr lvl="0" rtl="0" algn="ctr">
              <a:lnSpc>
                <a:spcPct val="100000"/>
              </a:lnSpc>
              <a:spcBef>
                <a:spcPts val="0"/>
              </a:spcBef>
              <a:buNone/>
              <a:defRPr sz="1400"/>
            </a:lvl1pPr>
            <a:lvl2pPr lvl="1" rtl="0" algn="ctr">
              <a:lnSpc>
                <a:spcPct val="100000"/>
              </a:lnSpc>
              <a:spcBef>
                <a:spcPts val="0"/>
              </a:spcBef>
              <a:buNone/>
              <a:defRPr sz="1400"/>
            </a:lvl2pPr>
            <a:lvl3pPr lvl="2" rtl="0" algn="ctr">
              <a:lnSpc>
                <a:spcPct val="100000"/>
              </a:lnSpc>
              <a:spcBef>
                <a:spcPts val="0"/>
              </a:spcBef>
              <a:buNone/>
              <a:defRPr sz="1400"/>
            </a:lvl3pPr>
            <a:lvl4pPr lvl="3" rtl="0" algn="ctr">
              <a:lnSpc>
                <a:spcPct val="100000"/>
              </a:lnSpc>
              <a:spcBef>
                <a:spcPts val="0"/>
              </a:spcBef>
              <a:buNone/>
              <a:defRPr sz="1400"/>
            </a:lvl4pPr>
            <a:lvl5pPr lvl="4" rtl="0" algn="ctr">
              <a:lnSpc>
                <a:spcPct val="100000"/>
              </a:lnSpc>
              <a:spcBef>
                <a:spcPts val="0"/>
              </a:spcBef>
              <a:buNone/>
              <a:defRPr sz="1400"/>
            </a:lvl5pPr>
            <a:lvl6pPr lvl="5" rtl="0" algn="ctr">
              <a:lnSpc>
                <a:spcPct val="100000"/>
              </a:lnSpc>
              <a:spcBef>
                <a:spcPts val="0"/>
              </a:spcBef>
              <a:buNone/>
              <a:defRPr sz="1400"/>
            </a:lvl6pPr>
            <a:lvl7pPr lvl="6" rtl="0" algn="ctr">
              <a:lnSpc>
                <a:spcPct val="100000"/>
              </a:lnSpc>
              <a:spcBef>
                <a:spcPts val="0"/>
              </a:spcBef>
              <a:buNone/>
              <a:defRPr sz="1400"/>
            </a:lvl7pPr>
            <a:lvl8pPr lvl="7" rtl="0" algn="ctr">
              <a:lnSpc>
                <a:spcPct val="100000"/>
              </a:lnSpc>
              <a:spcBef>
                <a:spcPts val="0"/>
              </a:spcBef>
              <a:buNone/>
              <a:defRPr sz="1400"/>
            </a:lvl8pPr>
            <a:lvl9pPr lvl="8" rtl="0" algn="ctr">
              <a:lnSpc>
                <a:spcPct val="100000"/>
              </a:lnSpc>
              <a:spcBef>
                <a:spcPts val="0"/>
              </a:spcBef>
              <a:buNone/>
              <a:defRPr sz="1400"/>
            </a:lvl9pPr>
          </a:lstStyle>
          <a:p/>
        </p:txBody>
      </p:sp>
      <p:sp>
        <p:nvSpPr>
          <p:cNvPr id="314" name="Shape 314"/>
          <p:cNvSpPr txBox="1"/>
          <p:nvPr>
            <p:ph idx="5" type="subTitle"/>
          </p:nvPr>
        </p:nvSpPr>
        <p:spPr>
          <a:xfrm>
            <a:off x="3441600" y="2872256"/>
            <a:ext cx="2260800" cy="6642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
        <p:nvSpPr>
          <p:cNvPr id="315" name="Shape 315"/>
          <p:cNvSpPr txBox="1"/>
          <p:nvPr>
            <p:ph idx="6" type="subTitle"/>
          </p:nvPr>
        </p:nvSpPr>
        <p:spPr>
          <a:xfrm>
            <a:off x="6056550" y="3536456"/>
            <a:ext cx="2260800" cy="664200"/>
          </a:xfrm>
          <a:prstGeom prst="rect">
            <a:avLst/>
          </a:prstGeom>
        </p:spPr>
        <p:txBody>
          <a:bodyPr anchorCtr="0" anchor="t" bIns="91425" lIns="91425" rIns="91425" tIns="91425"/>
          <a:lstStyle>
            <a:lvl1pPr lvl="0" rtl="0" algn="ctr">
              <a:lnSpc>
                <a:spcPct val="100000"/>
              </a:lnSpc>
              <a:spcBef>
                <a:spcPts val="0"/>
              </a:spcBef>
              <a:buNone/>
              <a:defRPr sz="1400"/>
            </a:lvl1pPr>
            <a:lvl2pPr lvl="1" rtl="0" algn="ctr">
              <a:lnSpc>
                <a:spcPct val="100000"/>
              </a:lnSpc>
              <a:spcBef>
                <a:spcPts val="0"/>
              </a:spcBef>
              <a:buNone/>
              <a:defRPr sz="1400"/>
            </a:lvl2pPr>
            <a:lvl3pPr lvl="2" rtl="0" algn="ctr">
              <a:lnSpc>
                <a:spcPct val="100000"/>
              </a:lnSpc>
              <a:spcBef>
                <a:spcPts val="0"/>
              </a:spcBef>
              <a:buNone/>
              <a:defRPr sz="1400"/>
            </a:lvl3pPr>
            <a:lvl4pPr lvl="3" rtl="0" algn="ctr">
              <a:lnSpc>
                <a:spcPct val="100000"/>
              </a:lnSpc>
              <a:spcBef>
                <a:spcPts val="0"/>
              </a:spcBef>
              <a:buNone/>
              <a:defRPr sz="1400"/>
            </a:lvl4pPr>
            <a:lvl5pPr lvl="4" rtl="0" algn="ctr">
              <a:lnSpc>
                <a:spcPct val="100000"/>
              </a:lnSpc>
              <a:spcBef>
                <a:spcPts val="0"/>
              </a:spcBef>
              <a:buNone/>
              <a:defRPr sz="1400"/>
            </a:lvl5pPr>
            <a:lvl6pPr lvl="5" rtl="0" algn="ctr">
              <a:lnSpc>
                <a:spcPct val="100000"/>
              </a:lnSpc>
              <a:spcBef>
                <a:spcPts val="0"/>
              </a:spcBef>
              <a:buNone/>
              <a:defRPr sz="1400"/>
            </a:lvl6pPr>
            <a:lvl7pPr lvl="6" rtl="0" algn="ctr">
              <a:lnSpc>
                <a:spcPct val="100000"/>
              </a:lnSpc>
              <a:spcBef>
                <a:spcPts val="0"/>
              </a:spcBef>
              <a:buNone/>
              <a:defRPr sz="1400"/>
            </a:lvl7pPr>
            <a:lvl8pPr lvl="7" rtl="0" algn="ctr">
              <a:lnSpc>
                <a:spcPct val="100000"/>
              </a:lnSpc>
              <a:spcBef>
                <a:spcPts val="0"/>
              </a:spcBef>
              <a:buNone/>
              <a:defRPr sz="1400"/>
            </a:lvl8pPr>
            <a:lvl9pPr lvl="8" rtl="0" algn="ctr">
              <a:lnSpc>
                <a:spcPct val="100000"/>
              </a:lnSpc>
              <a:spcBef>
                <a:spcPts val="0"/>
              </a:spcBef>
              <a:buNone/>
              <a:defRPr sz="1400"/>
            </a:lvl9pPr>
          </a:lstStyle>
          <a:p/>
        </p:txBody>
      </p:sp>
      <p:sp>
        <p:nvSpPr>
          <p:cNvPr id="316" name="Shape 316"/>
          <p:cNvSpPr txBox="1"/>
          <p:nvPr>
            <p:ph idx="7" type="subTitle"/>
          </p:nvPr>
        </p:nvSpPr>
        <p:spPr>
          <a:xfrm>
            <a:off x="6056550" y="2872256"/>
            <a:ext cx="2260800" cy="6642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a:lvl2pPr>
            <a:lvl3pPr lvl="2" rtl="0" algn="ctr">
              <a:lnSpc>
                <a:spcPct val="100000"/>
              </a:lnSpc>
              <a:spcBef>
                <a:spcPts val="0"/>
              </a:spcBef>
              <a:buNone/>
              <a:defRPr/>
            </a:lvl3pPr>
            <a:lvl4pPr lvl="3" rtl="0" algn="ctr">
              <a:lnSpc>
                <a:spcPct val="100000"/>
              </a:lnSpc>
              <a:spcBef>
                <a:spcPts val="0"/>
              </a:spcBef>
              <a:buNone/>
              <a:defRPr/>
            </a:lvl4pPr>
            <a:lvl5pPr lvl="4" rtl="0" algn="ctr">
              <a:lnSpc>
                <a:spcPct val="100000"/>
              </a:lnSpc>
              <a:spcBef>
                <a:spcPts val="0"/>
              </a:spcBef>
              <a:buNone/>
              <a:defRPr/>
            </a:lvl5pPr>
            <a:lvl6pPr lvl="5" rtl="0" algn="ctr">
              <a:lnSpc>
                <a:spcPct val="100000"/>
              </a:lnSpc>
              <a:spcBef>
                <a:spcPts val="0"/>
              </a:spcBef>
              <a:buNone/>
              <a:defRPr/>
            </a:lvl6pPr>
            <a:lvl7pPr lvl="6" rtl="0" algn="ctr">
              <a:lnSpc>
                <a:spcPct val="100000"/>
              </a:lnSpc>
              <a:spcBef>
                <a:spcPts val="0"/>
              </a:spcBef>
              <a:buNone/>
              <a:defRPr/>
            </a:lvl7pPr>
            <a:lvl8pPr lvl="7" rtl="0" algn="ctr">
              <a:lnSpc>
                <a:spcPct val="100000"/>
              </a:lnSpc>
              <a:spcBef>
                <a:spcPts val="0"/>
              </a:spcBef>
              <a:buNone/>
              <a:defRPr/>
            </a:lvl8pPr>
            <a:lvl9pPr lvl="8" rtl="0" algn="ctr">
              <a:lnSpc>
                <a:spcPct val="100000"/>
              </a:lnSpc>
              <a:spcBef>
                <a:spcPts val="0"/>
              </a:spcBef>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step">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Shape 31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319" name="Shape 31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20" name="Shape 320"/>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321" name="Shape 321"/>
          <p:cNvSpPr txBox="1"/>
          <p:nvPr>
            <p:ph idx="2" type="body"/>
          </p:nvPr>
        </p:nvSpPr>
        <p:spPr>
          <a:xfrm>
            <a:off x="851875" y="3966543"/>
            <a:ext cx="7490700" cy="449100"/>
          </a:xfrm>
          <a:prstGeom prst="rect">
            <a:avLst/>
          </a:prstGeom>
        </p:spPr>
        <p:txBody>
          <a:bodyPr anchorCtr="0" anchor="t" bIns="91425" lIns="91425" rIns="91425" tIns="91425"/>
          <a:lstStyle>
            <a:lvl1pPr lvl="0" rtl="0" algn="ctr">
              <a:spcBef>
                <a:spcPts val="0"/>
              </a:spcBef>
              <a:defRPr/>
            </a:lvl1pPr>
            <a:lvl2pPr lvl="1" rtl="0" algn="ctr">
              <a:spcBef>
                <a:spcPts val="0"/>
              </a:spcBef>
              <a:buSzPct val="100000"/>
              <a:defRPr sz="1800"/>
            </a:lvl2pPr>
            <a:lvl3pPr lvl="2" rtl="0" algn="ctr">
              <a:spcBef>
                <a:spcPts val="0"/>
              </a:spcBef>
              <a:buSzPct val="100000"/>
              <a:defRPr sz="1800"/>
            </a:lvl3pPr>
            <a:lvl4pPr lvl="3" rtl="0" algn="ctr">
              <a:spcBef>
                <a:spcPts val="0"/>
              </a:spcBef>
              <a:buSzPct val="100000"/>
              <a:defRPr sz="1800"/>
            </a:lvl4pPr>
            <a:lvl5pPr lvl="4" rtl="0" algn="ctr">
              <a:spcBef>
                <a:spcPts val="0"/>
              </a:spcBef>
              <a:buSzPct val="100000"/>
              <a:defRPr sz="1800"/>
            </a:lvl5pPr>
            <a:lvl6pPr lvl="5" rtl="0" algn="ctr">
              <a:spcBef>
                <a:spcPts val="0"/>
              </a:spcBef>
              <a:buSzPct val="100000"/>
              <a:defRPr sz="1800"/>
            </a:lvl6pPr>
            <a:lvl7pPr lvl="6" rtl="0" algn="ctr">
              <a:spcBef>
                <a:spcPts val="0"/>
              </a:spcBef>
              <a:buSzPct val="100000"/>
              <a:defRPr sz="1800"/>
            </a:lvl7pPr>
            <a:lvl8pPr lvl="7" rtl="0" algn="ctr">
              <a:spcBef>
                <a:spcPts val="0"/>
              </a:spcBef>
              <a:buSzPct val="100000"/>
              <a:defRPr sz="1800"/>
            </a:lvl8pPr>
            <a:lvl9pPr lvl="8" rtl="0" algn="ctr">
              <a:spcBef>
                <a:spcPts val="0"/>
              </a:spcBef>
              <a:buSzPct val="100000"/>
              <a:defRPr sz="1800"/>
            </a:lvl9pPr>
          </a:lstStyle>
          <a:p/>
        </p:txBody>
      </p:sp>
      <p:sp>
        <p:nvSpPr>
          <p:cNvPr id="322" name="Shape 322"/>
          <p:cNvSpPr txBox="1"/>
          <p:nvPr>
            <p:ph idx="3" type="subTitle"/>
          </p:nvPr>
        </p:nvSpPr>
        <p:spPr>
          <a:xfrm>
            <a:off x="826650" y="1774368"/>
            <a:ext cx="3568200" cy="20598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323" name="Shape 323"/>
          <p:cNvSpPr txBox="1"/>
          <p:nvPr>
            <p:ph idx="4" type="subTitle"/>
          </p:nvPr>
        </p:nvSpPr>
        <p:spPr>
          <a:xfrm>
            <a:off x="5821000" y="1774368"/>
            <a:ext cx="2521500" cy="20598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step">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Shape 32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326" name="Shape 32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27" name="Shape 327"/>
          <p:cNvSpPr txBox="1"/>
          <p:nvPr>
            <p:ph idx="1" type="subTitle"/>
          </p:nvPr>
        </p:nvSpPr>
        <p:spPr>
          <a:xfrm>
            <a:off x="826650" y="1005975"/>
            <a:ext cx="7490700" cy="328800"/>
          </a:xfrm>
          <a:prstGeom prst="rect">
            <a:avLst/>
          </a:prstGeom>
        </p:spPr>
        <p:txBody>
          <a:bodyPr anchorCtr="0" anchor="t" bIns="91425" lIns="91425" rIns="91425" tIns="91425"/>
          <a:lstStyle>
            <a:lvl1pPr lvl="0" rtl="0">
              <a:lnSpc>
                <a:spcPct val="100000"/>
              </a:lnSpc>
              <a:spcBef>
                <a:spcPts val="0"/>
              </a:spcBef>
              <a:buNone/>
              <a:defRPr/>
            </a:lvl1pPr>
            <a:lvl2pPr lvl="1" rtl="0">
              <a:lnSpc>
                <a:spcPct val="100000"/>
              </a:lnSpc>
              <a:spcBef>
                <a:spcPts val="0"/>
              </a:spcBef>
              <a:buNone/>
              <a:defRPr/>
            </a:lvl2pPr>
            <a:lvl3pPr lvl="2" rtl="0">
              <a:lnSpc>
                <a:spcPct val="100000"/>
              </a:lnSpc>
              <a:spcBef>
                <a:spcPts val="0"/>
              </a:spcBef>
              <a:buNone/>
              <a:defRPr/>
            </a:lvl3pPr>
            <a:lvl4pPr lvl="3" rtl="0">
              <a:lnSpc>
                <a:spcPct val="100000"/>
              </a:lnSpc>
              <a:spcBef>
                <a:spcPts val="0"/>
              </a:spcBef>
              <a:buNone/>
              <a:defRPr/>
            </a:lvl4pPr>
            <a:lvl5pPr lvl="4" rtl="0">
              <a:lnSpc>
                <a:spcPct val="100000"/>
              </a:lnSpc>
              <a:spcBef>
                <a:spcPts val="0"/>
              </a:spcBef>
              <a:buNone/>
              <a:defRPr/>
            </a:lvl5pPr>
            <a:lvl6pPr lvl="5" rtl="0">
              <a:lnSpc>
                <a:spcPct val="100000"/>
              </a:lnSpc>
              <a:spcBef>
                <a:spcPts val="0"/>
              </a:spcBef>
              <a:buNone/>
              <a:defRPr/>
            </a:lvl6pPr>
            <a:lvl7pPr lvl="6" rtl="0">
              <a:lnSpc>
                <a:spcPct val="100000"/>
              </a:lnSpc>
              <a:spcBef>
                <a:spcPts val="0"/>
              </a:spcBef>
              <a:buNone/>
              <a:defRPr/>
            </a:lvl7pPr>
            <a:lvl8pPr lvl="7" rtl="0">
              <a:lnSpc>
                <a:spcPct val="100000"/>
              </a:lnSpc>
              <a:spcBef>
                <a:spcPts val="0"/>
              </a:spcBef>
              <a:buNone/>
              <a:defRPr/>
            </a:lvl8pPr>
            <a:lvl9pPr lvl="8" rtl="0">
              <a:lnSpc>
                <a:spcPct val="100000"/>
              </a:lnSpc>
              <a:spcBef>
                <a:spcPts val="0"/>
              </a:spcBef>
              <a:buNone/>
              <a:defRPr/>
            </a:lvl9pPr>
          </a:lstStyle>
          <a:p/>
        </p:txBody>
      </p:sp>
      <p:sp>
        <p:nvSpPr>
          <p:cNvPr id="328" name="Shape 328"/>
          <p:cNvSpPr txBox="1"/>
          <p:nvPr>
            <p:ph idx="2" type="body"/>
          </p:nvPr>
        </p:nvSpPr>
        <p:spPr>
          <a:xfrm>
            <a:off x="851875" y="3966543"/>
            <a:ext cx="7490700" cy="449100"/>
          </a:xfrm>
          <a:prstGeom prst="rect">
            <a:avLst/>
          </a:prstGeom>
        </p:spPr>
        <p:txBody>
          <a:bodyPr anchorCtr="0" anchor="t" bIns="91425" lIns="91425" rIns="91425" tIns="91425"/>
          <a:lstStyle>
            <a:lvl1pPr lvl="0" rtl="0" algn="ctr">
              <a:spcBef>
                <a:spcPts val="0"/>
              </a:spcBef>
              <a:defRPr/>
            </a:lvl1pPr>
            <a:lvl2pPr lvl="1" rtl="0" algn="ctr">
              <a:spcBef>
                <a:spcPts val="0"/>
              </a:spcBef>
              <a:buSzPct val="100000"/>
              <a:defRPr sz="1800"/>
            </a:lvl2pPr>
            <a:lvl3pPr lvl="2" rtl="0" algn="ctr">
              <a:spcBef>
                <a:spcPts val="0"/>
              </a:spcBef>
              <a:buSzPct val="100000"/>
              <a:defRPr sz="1800"/>
            </a:lvl3pPr>
            <a:lvl4pPr lvl="3" rtl="0" algn="ctr">
              <a:spcBef>
                <a:spcPts val="0"/>
              </a:spcBef>
              <a:buSzPct val="100000"/>
              <a:defRPr sz="1800"/>
            </a:lvl4pPr>
            <a:lvl5pPr lvl="4" rtl="0" algn="ctr">
              <a:spcBef>
                <a:spcPts val="0"/>
              </a:spcBef>
              <a:buSzPct val="100000"/>
              <a:defRPr sz="1800"/>
            </a:lvl5pPr>
            <a:lvl6pPr lvl="5" rtl="0" algn="ctr">
              <a:spcBef>
                <a:spcPts val="0"/>
              </a:spcBef>
              <a:buSzPct val="100000"/>
              <a:defRPr sz="1800"/>
            </a:lvl6pPr>
            <a:lvl7pPr lvl="6" rtl="0" algn="ctr">
              <a:spcBef>
                <a:spcPts val="0"/>
              </a:spcBef>
              <a:buSzPct val="100000"/>
              <a:defRPr sz="1800"/>
            </a:lvl7pPr>
            <a:lvl8pPr lvl="7" rtl="0" algn="ctr">
              <a:spcBef>
                <a:spcPts val="0"/>
              </a:spcBef>
              <a:buSzPct val="100000"/>
              <a:defRPr sz="1800"/>
            </a:lvl8pPr>
            <a:lvl9pPr lvl="8" rtl="0" algn="ctr">
              <a:spcBef>
                <a:spcPts val="0"/>
              </a:spcBef>
              <a:buSzPct val="100000"/>
              <a:defRPr sz="1800"/>
            </a:lvl9pPr>
          </a:lstStyle>
          <a:p/>
        </p:txBody>
      </p:sp>
      <p:sp>
        <p:nvSpPr>
          <p:cNvPr id="329" name="Shape 329"/>
          <p:cNvSpPr txBox="1"/>
          <p:nvPr>
            <p:ph idx="3" type="subTitle"/>
          </p:nvPr>
        </p:nvSpPr>
        <p:spPr>
          <a:xfrm>
            <a:off x="826650" y="1774370"/>
            <a:ext cx="1830600" cy="20598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330" name="Shape 330"/>
          <p:cNvSpPr txBox="1"/>
          <p:nvPr>
            <p:ph idx="4" type="subTitle"/>
          </p:nvPr>
        </p:nvSpPr>
        <p:spPr>
          <a:xfrm>
            <a:off x="3450625" y="1774368"/>
            <a:ext cx="2395200" cy="20598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
        <p:nvSpPr>
          <p:cNvPr id="331" name="Shape 331"/>
          <p:cNvSpPr txBox="1"/>
          <p:nvPr>
            <p:ph idx="5" type="subTitle"/>
          </p:nvPr>
        </p:nvSpPr>
        <p:spPr>
          <a:xfrm>
            <a:off x="6639150" y="1774368"/>
            <a:ext cx="1678200" cy="2059800"/>
          </a:xfrm>
          <a:prstGeom prst="rect">
            <a:avLst/>
          </a:prstGeom>
        </p:spPr>
        <p:txBody>
          <a:bodyPr anchorCtr="0" anchor="ctr" bIns="91425" lIns="91425" rIns="91425" tIns="91425"/>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2">
    <p:spTree>
      <p:nvGrpSpPr>
        <p:cNvPr id="332" name="Shape 332"/>
        <p:cNvGrpSpPr/>
        <p:nvPr/>
      </p:nvGrpSpPr>
      <p:grpSpPr>
        <a:xfrm>
          <a:off x="0" y="0"/>
          <a:ext cx="0" cy="0"/>
          <a:chOff x="0" y="0"/>
          <a:chExt cx="0" cy="0"/>
        </a:xfrm>
      </p:grpSpPr>
      <p:sp>
        <p:nvSpPr>
          <p:cNvPr id="333" name="Shape 333"/>
          <p:cNvSpPr txBox="1"/>
          <p:nvPr>
            <p:ph type="title"/>
          </p:nvPr>
        </p:nvSpPr>
        <p:spPr>
          <a:xfrm>
            <a:off x="1938675" y="1818825"/>
            <a:ext cx="5938800" cy="1214700"/>
          </a:xfrm>
          <a:prstGeom prst="rect">
            <a:avLst/>
          </a:prstGeom>
        </p:spPr>
        <p:txBody>
          <a:bodyPr anchorCtr="0" anchor="b" bIns="91425" lIns="91425" rIns="91425" tIns="91425"/>
          <a:lstStyle>
            <a:lvl1pPr lvl="0" rtl="0">
              <a:spcBef>
                <a:spcPts val="0"/>
              </a:spcBef>
              <a:buNone/>
              <a:defRPr b="1" sz="40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pic>
        <p:nvPicPr>
          <p:cNvPr descr="social_google-01.png" id="334" name="Shape 334"/>
          <p:cNvPicPr preferRelativeResize="0"/>
          <p:nvPr/>
        </p:nvPicPr>
        <p:blipFill>
          <a:blip r:embed="rId2">
            <a:alphaModFix/>
          </a:blip>
          <a:stretch>
            <a:fillRect/>
          </a:stretch>
        </p:blipFill>
        <p:spPr>
          <a:xfrm>
            <a:off x="2073950" y="3184350"/>
            <a:ext cx="238064" cy="238064"/>
          </a:xfrm>
          <a:prstGeom prst="rect">
            <a:avLst/>
          </a:prstGeom>
          <a:noFill/>
          <a:ln>
            <a:noFill/>
          </a:ln>
        </p:spPr>
      </p:pic>
      <p:pic>
        <p:nvPicPr>
          <p:cNvPr descr="social_linkedin-01.png" id="335" name="Shape 335"/>
          <p:cNvPicPr preferRelativeResize="0"/>
          <p:nvPr/>
        </p:nvPicPr>
        <p:blipFill>
          <a:blip r:embed="rId3">
            <a:alphaModFix/>
          </a:blip>
          <a:stretch>
            <a:fillRect/>
          </a:stretch>
        </p:blipFill>
        <p:spPr>
          <a:xfrm>
            <a:off x="2073950" y="3652518"/>
            <a:ext cx="238064" cy="238064"/>
          </a:xfrm>
          <a:prstGeom prst="rect">
            <a:avLst/>
          </a:prstGeom>
          <a:noFill/>
          <a:ln>
            <a:noFill/>
          </a:ln>
        </p:spPr>
      </p:pic>
      <p:pic>
        <p:nvPicPr>
          <p:cNvPr descr="social_youtube-01.png" id="336" name="Shape 336"/>
          <p:cNvPicPr preferRelativeResize="0"/>
          <p:nvPr/>
        </p:nvPicPr>
        <p:blipFill>
          <a:blip r:embed="rId4">
            <a:alphaModFix/>
          </a:blip>
          <a:stretch>
            <a:fillRect/>
          </a:stretch>
        </p:blipFill>
        <p:spPr>
          <a:xfrm>
            <a:off x="2073950" y="4120687"/>
            <a:ext cx="238064" cy="238064"/>
          </a:xfrm>
          <a:prstGeom prst="rect">
            <a:avLst/>
          </a:prstGeom>
          <a:noFill/>
          <a:ln>
            <a:noFill/>
          </a:ln>
        </p:spPr>
      </p:pic>
      <p:pic>
        <p:nvPicPr>
          <p:cNvPr descr="social_facebook-01.png" id="337" name="Shape 337"/>
          <p:cNvPicPr preferRelativeResize="0"/>
          <p:nvPr/>
        </p:nvPicPr>
        <p:blipFill>
          <a:blip r:embed="rId5">
            <a:alphaModFix/>
          </a:blip>
          <a:stretch>
            <a:fillRect/>
          </a:stretch>
        </p:blipFill>
        <p:spPr>
          <a:xfrm>
            <a:off x="4874525" y="3184350"/>
            <a:ext cx="238064" cy="238064"/>
          </a:xfrm>
          <a:prstGeom prst="rect">
            <a:avLst/>
          </a:prstGeom>
          <a:noFill/>
          <a:ln>
            <a:noFill/>
          </a:ln>
        </p:spPr>
      </p:pic>
      <p:pic>
        <p:nvPicPr>
          <p:cNvPr descr="social_twitter-01.png" id="338" name="Shape 338"/>
          <p:cNvPicPr preferRelativeResize="0"/>
          <p:nvPr/>
        </p:nvPicPr>
        <p:blipFill>
          <a:blip r:embed="rId6">
            <a:alphaModFix/>
          </a:blip>
          <a:stretch>
            <a:fillRect/>
          </a:stretch>
        </p:blipFill>
        <p:spPr>
          <a:xfrm>
            <a:off x="4874525" y="3652518"/>
            <a:ext cx="238064" cy="238064"/>
          </a:xfrm>
          <a:prstGeom prst="rect">
            <a:avLst/>
          </a:prstGeom>
          <a:noFill/>
          <a:ln>
            <a:noFill/>
          </a:ln>
        </p:spPr>
      </p:pic>
      <p:sp>
        <p:nvSpPr>
          <p:cNvPr id="339" name="Shape 339"/>
          <p:cNvSpPr txBox="1"/>
          <p:nvPr>
            <p:ph idx="1" type="subTitle"/>
          </p:nvPr>
        </p:nvSpPr>
        <p:spPr>
          <a:xfrm>
            <a:off x="2505325"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40" name="Shape 340"/>
          <p:cNvSpPr txBox="1"/>
          <p:nvPr>
            <p:ph idx="2" type="subTitle"/>
          </p:nvPr>
        </p:nvSpPr>
        <p:spPr>
          <a:xfrm>
            <a:off x="2505325"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41" name="Shape 341"/>
          <p:cNvSpPr txBox="1"/>
          <p:nvPr>
            <p:ph idx="3" type="subTitle"/>
          </p:nvPr>
        </p:nvSpPr>
        <p:spPr>
          <a:xfrm>
            <a:off x="2505325" y="4120678"/>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42" name="Shape 342"/>
          <p:cNvSpPr txBox="1"/>
          <p:nvPr>
            <p:ph idx="4" type="subTitle"/>
          </p:nvPr>
        </p:nvSpPr>
        <p:spPr>
          <a:xfrm>
            <a:off x="5297750"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43" name="Shape 343"/>
          <p:cNvSpPr txBox="1"/>
          <p:nvPr>
            <p:ph idx="5" type="subTitle"/>
          </p:nvPr>
        </p:nvSpPr>
        <p:spPr>
          <a:xfrm>
            <a:off x="5297750"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ructure">
    <p:bg>
      <p:bgPr>
        <a:blipFill>
          <a:blip r:embed="rId2">
            <a:alphaModFix/>
          </a:blip>
          <a:stretch>
            <a:fillRect/>
          </a:stretch>
        </a:blipFill>
      </p:bgPr>
    </p:bg>
    <p:spTree>
      <p:nvGrpSpPr>
        <p:cNvPr id="344" name="Shape 344"/>
        <p:cNvGrpSpPr/>
        <p:nvPr/>
      </p:nvGrpSpPr>
      <p:grpSpPr>
        <a:xfrm>
          <a:off x="0" y="0"/>
          <a:ext cx="0" cy="0"/>
          <a:chOff x="0" y="0"/>
          <a:chExt cx="0" cy="0"/>
        </a:xfrm>
      </p:grpSpPr>
      <p:sp>
        <p:nvSpPr>
          <p:cNvPr id="345" name="Shape 345"/>
          <p:cNvSpPr txBox="1"/>
          <p:nvPr>
            <p:ph type="title"/>
          </p:nvPr>
        </p:nvSpPr>
        <p:spPr>
          <a:xfrm>
            <a:off x="1938675" y="1818825"/>
            <a:ext cx="5938800" cy="1214700"/>
          </a:xfrm>
          <a:prstGeom prst="rect">
            <a:avLst/>
          </a:prstGeom>
        </p:spPr>
        <p:txBody>
          <a:bodyPr anchorCtr="0" anchor="b" bIns="91425" lIns="91425" rIns="91425" tIns="91425"/>
          <a:lstStyle>
            <a:lvl1pPr lvl="0" rtl="0">
              <a:spcBef>
                <a:spcPts val="0"/>
              </a:spcBef>
              <a:buNone/>
              <a:defRPr b="1" sz="40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pic>
        <p:nvPicPr>
          <p:cNvPr descr="social_google-01.png" id="346" name="Shape 346"/>
          <p:cNvPicPr preferRelativeResize="0"/>
          <p:nvPr/>
        </p:nvPicPr>
        <p:blipFill>
          <a:blip r:embed="rId3">
            <a:alphaModFix/>
          </a:blip>
          <a:stretch>
            <a:fillRect/>
          </a:stretch>
        </p:blipFill>
        <p:spPr>
          <a:xfrm>
            <a:off x="2073950" y="3184350"/>
            <a:ext cx="238064" cy="238064"/>
          </a:xfrm>
          <a:prstGeom prst="rect">
            <a:avLst/>
          </a:prstGeom>
          <a:noFill/>
          <a:ln>
            <a:noFill/>
          </a:ln>
        </p:spPr>
      </p:pic>
      <p:pic>
        <p:nvPicPr>
          <p:cNvPr descr="social_linkedin-01.png" id="347" name="Shape 347"/>
          <p:cNvPicPr preferRelativeResize="0"/>
          <p:nvPr/>
        </p:nvPicPr>
        <p:blipFill>
          <a:blip r:embed="rId4">
            <a:alphaModFix/>
          </a:blip>
          <a:stretch>
            <a:fillRect/>
          </a:stretch>
        </p:blipFill>
        <p:spPr>
          <a:xfrm>
            <a:off x="2073950" y="3652518"/>
            <a:ext cx="238064" cy="238064"/>
          </a:xfrm>
          <a:prstGeom prst="rect">
            <a:avLst/>
          </a:prstGeom>
          <a:noFill/>
          <a:ln>
            <a:noFill/>
          </a:ln>
        </p:spPr>
      </p:pic>
      <p:pic>
        <p:nvPicPr>
          <p:cNvPr descr="social_youtube-01.png" id="348" name="Shape 348"/>
          <p:cNvPicPr preferRelativeResize="0"/>
          <p:nvPr/>
        </p:nvPicPr>
        <p:blipFill>
          <a:blip r:embed="rId5">
            <a:alphaModFix/>
          </a:blip>
          <a:stretch>
            <a:fillRect/>
          </a:stretch>
        </p:blipFill>
        <p:spPr>
          <a:xfrm>
            <a:off x="2073950" y="4120687"/>
            <a:ext cx="238064" cy="238064"/>
          </a:xfrm>
          <a:prstGeom prst="rect">
            <a:avLst/>
          </a:prstGeom>
          <a:noFill/>
          <a:ln>
            <a:noFill/>
          </a:ln>
        </p:spPr>
      </p:pic>
      <p:pic>
        <p:nvPicPr>
          <p:cNvPr descr="social_facebook-01.png" id="349" name="Shape 349"/>
          <p:cNvPicPr preferRelativeResize="0"/>
          <p:nvPr/>
        </p:nvPicPr>
        <p:blipFill>
          <a:blip r:embed="rId6">
            <a:alphaModFix/>
          </a:blip>
          <a:stretch>
            <a:fillRect/>
          </a:stretch>
        </p:blipFill>
        <p:spPr>
          <a:xfrm>
            <a:off x="4874525" y="3184350"/>
            <a:ext cx="238064" cy="238064"/>
          </a:xfrm>
          <a:prstGeom prst="rect">
            <a:avLst/>
          </a:prstGeom>
          <a:noFill/>
          <a:ln>
            <a:noFill/>
          </a:ln>
        </p:spPr>
      </p:pic>
      <p:pic>
        <p:nvPicPr>
          <p:cNvPr descr="social_twitter-01.png" id="350" name="Shape 350"/>
          <p:cNvPicPr preferRelativeResize="0"/>
          <p:nvPr/>
        </p:nvPicPr>
        <p:blipFill>
          <a:blip r:embed="rId7">
            <a:alphaModFix/>
          </a:blip>
          <a:stretch>
            <a:fillRect/>
          </a:stretch>
        </p:blipFill>
        <p:spPr>
          <a:xfrm>
            <a:off x="4874525" y="3652518"/>
            <a:ext cx="238064" cy="238064"/>
          </a:xfrm>
          <a:prstGeom prst="rect">
            <a:avLst/>
          </a:prstGeom>
          <a:noFill/>
          <a:ln>
            <a:noFill/>
          </a:ln>
        </p:spPr>
      </p:pic>
      <p:sp>
        <p:nvSpPr>
          <p:cNvPr id="351" name="Shape 351"/>
          <p:cNvSpPr txBox="1"/>
          <p:nvPr>
            <p:ph idx="1" type="subTitle"/>
          </p:nvPr>
        </p:nvSpPr>
        <p:spPr>
          <a:xfrm>
            <a:off x="2505325"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52" name="Shape 352"/>
          <p:cNvSpPr txBox="1"/>
          <p:nvPr>
            <p:ph idx="2" type="subTitle"/>
          </p:nvPr>
        </p:nvSpPr>
        <p:spPr>
          <a:xfrm>
            <a:off x="2505325"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53" name="Shape 353"/>
          <p:cNvSpPr txBox="1"/>
          <p:nvPr>
            <p:ph idx="3" type="subTitle"/>
          </p:nvPr>
        </p:nvSpPr>
        <p:spPr>
          <a:xfrm>
            <a:off x="2505325" y="4120678"/>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54" name="Shape 354"/>
          <p:cNvSpPr txBox="1"/>
          <p:nvPr>
            <p:ph idx="4" type="subTitle"/>
          </p:nvPr>
        </p:nvSpPr>
        <p:spPr>
          <a:xfrm>
            <a:off x="5297750"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55" name="Shape 355"/>
          <p:cNvSpPr txBox="1"/>
          <p:nvPr>
            <p:ph idx="5" type="subTitle"/>
          </p:nvPr>
        </p:nvSpPr>
        <p:spPr>
          <a:xfrm>
            <a:off x="5297750"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8" name="Shape 28"/>
        <p:cNvGrpSpPr/>
        <p:nvPr/>
      </p:nvGrpSpPr>
      <p:grpSpPr>
        <a:xfrm>
          <a:off x="0" y="0"/>
          <a:ext cx="0" cy="0"/>
          <a:chOff x="0" y="0"/>
          <a:chExt cx="0" cy="0"/>
        </a:xfrm>
      </p:grpSpPr>
      <p:sp>
        <p:nvSpPr>
          <p:cNvPr id="29" name="Shape 2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ture 1">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Shape 357"/>
          <p:cNvSpPr txBox="1"/>
          <p:nvPr>
            <p:ph type="title"/>
          </p:nvPr>
        </p:nvSpPr>
        <p:spPr>
          <a:xfrm>
            <a:off x="1938675" y="1818825"/>
            <a:ext cx="5938800" cy="1214700"/>
          </a:xfrm>
          <a:prstGeom prst="rect">
            <a:avLst/>
          </a:prstGeom>
        </p:spPr>
        <p:txBody>
          <a:bodyPr anchorCtr="0" anchor="b" bIns="91425" lIns="91425" rIns="91425" tIns="91425"/>
          <a:lstStyle>
            <a:lvl1pPr lvl="0" rtl="0">
              <a:spcBef>
                <a:spcPts val="0"/>
              </a:spcBef>
              <a:buNone/>
              <a:defRPr b="1" sz="4000">
                <a:solidFill>
                  <a:srgbClr val="FFFFFF"/>
                </a:solidFill>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pic>
        <p:nvPicPr>
          <p:cNvPr descr="social_google-01.png" id="358" name="Shape 358"/>
          <p:cNvPicPr preferRelativeResize="0"/>
          <p:nvPr/>
        </p:nvPicPr>
        <p:blipFill>
          <a:blip r:embed="rId3">
            <a:alphaModFix/>
          </a:blip>
          <a:stretch>
            <a:fillRect/>
          </a:stretch>
        </p:blipFill>
        <p:spPr>
          <a:xfrm>
            <a:off x="2073950" y="3184350"/>
            <a:ext cx="238064" cy="238064"/>
          </a:xfrm>
          <a:prstGeom prst="rect">
            <a:avLst/>
          </a:prstGeom>
          <a:noFill/>
          <a:ln>
            <a:noFill/>
          </a:ln>
        </p:spPr>
      </p:pic>
      <p:pic>
        <p:nvPicPr>
          <p:cNvPr descr="social_linkedin-01.png" id="359" name="Shape 359"/>
          <p:cNvPicPr preferRelativeResize="0"/>
          <p:nvPr/>
        </p:nvPicPr>
        <p:blipFill>
          <a:blip r:embed="rId4">
            <a:alphaModFix/>
          </a:blip>
          <a:stretch>
            <a:fillRect/>
          </a:stretch>
        </p:blipFill>
        <p:spPr>
          <a:xfrm>
            <a:off x="2073950" y="3652518"/>
            <a:ext cx="238064" cy="238064"/>
          </a:xfrm>
          <a:prstGeom prst="rect">
            <a:avLst/>
          </a:prstGeom>
          <a:noFill/>
          <a:ln>
            <a:noFill/>
          </a:ln>
        </p:spPr>
      </p:pic>
      <p:pic>
        <p:nvPicPr>
          <p:cNvPr descr="social_youtube-01.png" id="360" name="Shape 360"/>
          <p:cNvPicPr preferRelativeResize="0"/>
          <p:nvPr/>
        </p:nvPicPr>
        <p:blipFill>
          <a:blip r:embed="rId5">
            <a:alphaModFix/>
          </a:blip>
          <a:stretch>
            <a:fillRect/>
          </a:stretch>
        </p:blipFill>
        <p:spPr>
          <a:xfrm>
            <a:off x="2073950" y="4120687"/>
            <a:ext cx="238064" cy="238064"/>
          </a:xfrm>
          <a:prstGeom prst="rect">
            <a:avLst/>
          </a:prstGeom>
          <a:noFill/>
          <a:ln>
            <a:noFill/>
          </a:ln>
        </p:spPr>
      </p:pic>
      <p:pic>
        <p:nvPicPr>
          <p:cNvPr descr="social_facebook-01.png" id="361" name="Shape 361"/>
          <p:cNvPicPr preferRelativeResize="0"/>
          <p:nvPr/>
        </p:nvPicPr>
        <p:blipFill>
          <a:blip r:embed="rId6">
            <a:alphaModFix/>
          </a:blip>
          <a:stretch>
            <a:fillRect/>
          </a:stretch>
        </p:blipFill>
        <p:spPr>
          <a:xfrm>
            <a:off x="4874525" y="3184350"/>
            <a:ext cx="238064" cy="238064"/>
          </a:xfrm>
          <a:prstGeom prst="rect">
            <a:avLst/>
          </a:prstGeom>
          <a:noFill/>
          <a:ln>
            <a:noFill/>
          </a:ln>
        </p:spPr>
      </p:pic>
      <p:pic>
        <p:nvPicPr>
          <p:cNvPr descr="social_twitter-01.png" id="362" name="Shape 362"/>
          <p:cNvPicPr preferRelativeResize="0"/>
          <p:nvPr/>
        </p:nvPicPr>
        <p:blipFill>
          <a:blip r:embed="rId7">
            <a:alphaModFix/>
          </a:blip>
          <a:stretch>
            <a:fillRect/>
          </a:stretch>
        </p:blipFill>
        <p:spPr>
          <a:xfrm>
            <a:off x="4874525" y="3652518"/>
            <a:ext cx="238064" cy="238064"/>
          </a:xfrm>
          <a:prstGeom prst="rect">
            <a:avLst/>
          </a:prstGeom>
          <a:noFill/>
          <a:ln>
            <a:noFill/>
          </a:ln>
        </p:spPr>
      </p:pic>
      <p:sp>
        <p:nvSpPr>
          <p:cNvPr id="363" name="Shape 363"/>
          <p:cNvSpPr txBox="1"/>
          <p:nvPr>
            <p:ph idx="1" type="subTitle"/>
          </p:nvPr>
        </p:nvSpPr>
        <p:spPr>
          <a:xfrm>
            <a:off x="2505325"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64" name="Shape 364"/>
          <p:cNvSpPr txBox="1"/>
          <p:nvPr>
            <p:ph idx="2" type="subTitle"/>
          </p:nvPr>
        </p:nvSpPr>
        <p:spPr>
          <a:xfrm>
            <a:off x="2505325"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65" name="Shape 365"/>
          <p:cNvSpPr txBox="1"/>
          <p:nvPr>
            <p:ph idx="3" type="subTitle"/>
          </p:nvPr>
        </p:nvSpPr>
        <p:spPr>
          <a:xfrm>
            <a:off x="2505325" y="4120678"/>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66" name="Shape 366"/>
          <p:cNvSpPr txBox="1"/>
          <p:nvPr>
            <p:ph idx="4" type="subTitle"/>
          </p:nvPr>
        </p:nvSpPr>
        <p:spPr>
          <a:xfrm>
            <a:off x="5297750" y="3188587"/>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
        <p:nvSpPr>
          <p:cNvPr id="367" name="Shape 367"/>
          <p:cNvSpPr txBox="1"/>
          <p:nvPr>
            <p:ph idx="5" type="subTitle"/>
          </p:nvPr>
        </p:nvSpPr>
        <p:spPr>
          <a:xfrm>
            <a:off x="5297750" y="3656203"/>
            <a:ext cx="2378700" cy="309900"/>
          </a:xfrm>
          <a:prstGeom prst="rect">
            <a:avLst/>
          </a:prstGeom>
        </p:spPr>
        <p:txBody>
          <a:bodyPr anchorCtr="0" anchor="t" bIns="91425" lIns="91425" rIns="91425" tIns="91425"/>
          <a:lstStyle>
            <a:lvl1pPr lvl="0" rtl="0">
              <a:spcBef>
                <a:spcPts val="0"/>
              </a:spcBef>
              <a:buNone/>
              <a:defRPr sz="1100">
                <a:solidFill>
                  <a:srgbClr val="FFFFFF"/>
                </a:solidFill>
                <a:latin typeface="Proxima Nova"/>
                <a:ea typeface="Proxima Nova"/>
                <a:cs typeface="Proxima Nova"/>
                <a:sym typeface="Proxima Nova"/>
              </a:defRPr>
            </a:lvl1pPr>
            <a:lvl2pPr lvl="1" rtl="0">
              <a:spcBef>
                <a:spcPts val="0"/>
              </a:spcBef>
              <a:buNone/>
              <a:defRPr sz="1100">
                <a:latin typeface="Proxima Nova"/>
                <a:ea typeface="Proxima Nova"/>
                <a:cs typeface="Proxima Nova"/>
                <a:sym typeface="Proxima Nova"/>
              </a:defRPr>
            </a:lvl2pPr>
            <a:lvl3pPr lvl="2" rtl="0">
              <a:spcBef>
                <a:spcPts val="0"/>
              </a:spcBef>
              <a:buNone/>
              <a:defRPr sz="1100">
                <a:latin typeface="Proxima Nova"/>
                <a:ea typeface="Proxima Nova"/>
                <a:cs typeface="Proxima Nova"/>
                <a:sym typeface="Proxima Nova"/>
              </a:defRPr>
            </a:lvl3pPr>
            <a:lvl4pPr lvl="3" rtl="0">
              <a:spcBef>
                <a:spcPts val="0"/>
              </a:spcBef>
              <a:buNone/>
              <a:defRPr sz="1100">
                <a:latin typeface="Proxima Nova"/>
                <a:ea typeface="Proxima Nova"/>
                <a:cs typeface="Proxima Nova"/>
                <a:sym typeface="Proxima Nova"/>
              </a:defRPr>
            </a:lvl4pPr>
            <a:lvl5pPr lvl="4" rtl="0">
              <a:spcBef>
                <a:spcPts val="0"/>
              </a:spcBef>
              <a:buNone/>
              <a:defRPr sz="1100">
                <a:latin typeface="Proxima Nova"/>
                <a:ea typeface="Proxima Nova"/>
                <a:cs typeface="Proxima Nova"/>
                <a:sym typeface="Proxima Nova"/>
              </a:defRPr>
            </a:lvl5pPr>
            <a:lvl6pPr lvl="5" rtl="0">
              <a:spcBef>
                <a:spcPts val="0"/>
              </a:spcBef>
              <a:buNone/>
              <a:defRPr sz="1100">
                <a:latin typeface="Proxima Nova"/>
                <a:ea typeface="Proxima Nova"/>
                <a:cs typeface="Proxima Nova"/>
                <a:sym typeface="Proxima Nova"/>
              </a:defRPr>
            </a:lvl6pPr>
            <a:lvl7pPr lvl="6" rtl="0">
              <a:spcBef>
                <a:spcPts val="0"/>
              </a:spcBef>
              <a:buNone/>
              <a:defRPr sz="1100">
                <a:latin typeface="Proxima Nova"/>
                <a:ea typeface="Proxima Nova"/>
                <a:cs typeface="Proxima Nova"/>
                <a:sym typeface="Proxima Nova"/>
              </a:defRPr>
            </a:lvl7pPr>
            <a:lvl8pPr lvl="7" rtl="0">
              <a:spcBef>
                <a:spcPts val="0"/>
              </a:spcBef>
              <a:buNone/>
              <a:defRPr sz="1100">
                <a:latin typeface="Proxima Nova"/>
                <a:ea typeface="Proxima Nova"/>
                <a:cs typeface="Proxima Nova"/>
                <a:sym typeface="Proxima Nova"/>
              </a:defRPr>
            </a:lvl8pPr>
            <a:lvl9pPr lvl="8" rtl="0">
              <a:spcBef>
                <a:spcPts val="0"/>
              </a:spcBef>
              <a:buNone/>
              <a:defRPr sz="1100">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e 1">
    <p:spTree>
      <p:nvGrpSpPr>
        <p:cNvPr id="368" name="Shape 368"/>
        <p:cNvGrpSpPr/>
        <p:nvPr/>
      </p:nvGrpSpPr>
      <p:grpSpPr>
        <a:xfrm>
          <a:off x="0" y="0"/>
          <a:ext cx="0" cy="0"/>
          <a:chOff x="0" y="0"/>
          <a:chExt cx="0" cy="0"/>
        </a:xfrm>
      </p:grpSpPr>
      <p:sp>
        <p:nvSpPr>
          <p:cNvPr id="369" name="Shape 369"/>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text on left, text on right">
    <p:spTree>
      <p:nvGrpSpPr>
        <p:cNvPr id="370" name="Shape 370"/>
        <p:cNvGrpSpPr/>
        <p:nvPr/>
      </p:nvGrpSpPr>
      <p:grpSpPr>
        <a:xfrm>
          <a:off x="0" y="0"/>
          <a:ext cx="0" cy="0"/>
          <a:chOff x="0" y="0"/>
          <a:chExt cx="0" cy="0"/>
        </a:xfrm>
      </p:grpSpPr>
      <p:sp>
        <p:nvSpPr>
          <p:cNvPr id="371" name="Shape 371"/>
          <p:cNvSpPr txBox="1"/>
          <p:nvPr>
            <p:ph idx="10" type="dt"/>
          </p:nvPr>
        </p:nvSpPr>
        <p:spPr>
          <a:xfrm>
            <a:off x="457140" y="4685704"/>
            <a:ext cx="2129700" cy="354300"/>
          </a:xfrm>
          <a:prstGeom prst="rect">
            <a:avLst/>
          </a:prstGeom>
          <a:noFill/>
          <a:ln>
            <a:noFill/>
          </a:ln>
        </p:spPr>
        <p:txBody>
          <a:bodyPr anchorCtr="0" anchor="t" bIns="91425" lIns="91425" rIns="91425" tIns="91425"/>
          <a:lstStyle>
            <a:lvl1pPr indent="0" lvl="0" marL="0" marR="0" rtl="0" algn="l">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72" name="Shape 372"/>
          <p:cNvSpPr txBox="1"/>
          <p:nvPr>
            <p:ph idx="11" type="ftr"/>
          </p:nvPr>
        </p:nvSpPr>
        <p:spPr>
          <a:xfrm>
            <a:off x="3127364" y="4685704"/>
            <a:ext cx="2897700" cy="354300"/>
          </a:xfrm>
          <a:prstGeom prst="rect">
            <a:avLst/>
          </a:prstGeom>
          <a:noFill/>
          <a:ln>
            <a:noFill/>
          </a:ln>
        </p:spPr>
        <p:txBody>
          <a:bodyPr anchorCtr="0" anchor="t" bIns="91425" lIns="91425" rIns="91425" tIns="91425"/>
          <a:lstStyle>
            <a:lvl1pPr indent="0" lvl="0" marL="0" marR="0" rtl="0" algn="ctr">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73" name="Shape 373"/>
          <p:cNvSpPr txBox="1"/>
          <p:nvPr>
            <p:ph idx="12" type="sldNum"/>
          </p:nvPr>
        </p:nvSpPr>
        <p:spPr>
          <a:xfrm>
            <a:off x="6556513" y="4685704"/>
            <a:ext cx="2129700" cy="354300"/>
          </a:xfrm>
          <a:prstGeom prst="rect">
            <a:avLst/>
          </a:prstGeom>
          <a:noFill/>
          <a:ln>
            <a:noFill/>
          </a:ln>
        </p:spPr>
        <p:txBody>
          <a:bodyPr anchorCtr="0" anchor="t" bIns="0" lIns="0" rIns="0" tIns="0">
            <a:noAutofit/>
          </a:bodyPr>
          <a:lstStyle/>
          <a:p>
            <a:pPr indent="0" lvl="0" marL="0" marR="0" rtl="0" algn="r">
              <a:lnSpc>
                <a:spcPct val="92000"/>
              </a:lnSpc>
              <a:spcBef>
                <a:spcPts val="0"/>
              </a:spcBef>
              <a:spcAft>
                <a:spcPts val="0"/>
              </a:spcAft>
              <a:buSzPct val="25000"/>
              <a:buNone/>
            </a:pPr>
            <a:fld id="{00000000-1234-1234-1234-123412341234}" type="slidenum">
              <a:rPr b="0" i="0" lang="en" sz="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74" name="Shape 374"/>
        <p:cNvGrpSpPr/>
        <p:nvPr/>
      </p:nvGrpSpPr>
      <p:grpSpPr>
        <a:xfrm>
          <a:off x="0" y="0"/>
          <a:ext cx="0" cy="0"/>
          <a:chOff x="0" y="0"/>
          <a:chExt cx="0" cy="0"/>
        </a:xfrm>
      </p:grpSpPr>
      <p:sp>
        <p:nvSpPr>
          <p:cNvPr id="375" name="Shape 375"/>
          <p:cNvSpPr txBox="1"/>
          <p:nvPr>
            <p:ph idx="10" type="dt"/>
          </p:nvPr>
        </p:nvSpPr>
        <p:spPr>
          <a:xfrm>
            <a:off x="457140" y="4685704"/>
            <a:ext cx="2129700" cy="354300"/>
          </a:xfrm>
          <a:prstGeom prst="rect">
            <a:avLst/>
          </a:prstGeom>
          <a:noFill/>
          <a:ln>
            <a:noFill/>
          </a:ln>
        </p:spPr>
        <p:txBody>
          <a:bodyPr anchorCtr="0" anchor="t" bIns="91425" lIns="91425" rIns="91425" tIns="91425"/>
          <a:lstStyle>
            <a:lvl1pPr indent="0" lvl="0" marL="0" marR="0" rtl="0" algn="l">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76" name="Shape 376"/>
          <p:cNvSpPr txBox="1"/>
          <p:nvPr>
            <p:ph idx="11" type="ftr"/>
          </p:nvPr>
        </p:nvSpPr>
        <p:spPr>
          <a:xfrm>
            <a:off x="3127364" y="4685704"/>
            <a:ext cx="2897700" cy="354300"/>
          </a:xfrm>
          <a:prstGeom prst="rect">
            <a:avLst/>
          </a:prstGeom>
          <a:noFill/>
          <a:ln>
            <a:noFill/>
          </a:ln>
        </p:spPr>
        <p:txBody>
          <a:bodyPr anchorCtr="0" anchor="t" bIns="91425" lIns="91425" rIns="91425" tIns="91425"/>
          <a:lstStyle>
            <a:lvl1pPr indent="0" lvl="0" marL="0" marR="0" rtl="0" algn="ctr">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77" name="Shape 377"/>
          <p:cNvSpPr txBox="1"/>
          <p:nvPr>
            <p:ph idx="12" type="sldNum"/>
          </p:nvPr>
        </p:nvSpPr>
        <p:spPr>
          <a:xfrm>
            <a:off x="6556513" y="4685704"/>
            <a:ext cx="2129700" cy="354300"/>
          </a:xfrm>
          <a:prstGeom prst="rect">
            <a:avLst/>
          </a:prstGeom>
          <a:noFill/>
          <a:ln>
            <a:noFill/>
          </a:ln>
        </p:spPr>
        <p:txBody>
          <a:bodyPr anchorCtr="0" anchor="t" bIns="0" lIns="0" rIns="0" tIns="0">
            <a:noAutofit/>
          </a:bodyPr>
          <a:lstStyle/>
          <a:p>
            <a:pPr indent="0" lvl="0" marL="0" marR="0" rtl="0" algn="r">
              <a:lnSpc>
                <a:spcPct val="92000"/>
              </a:lnSpc>
              <a:spcBef>
                <a:spcPts val="0"/>
              </a:spcBef>
              <a:spcAft>
                <a:spcPts val="0"/>
              </a:spcAft>
              <a:buSzPct val="25000"/>
              <a:buNone/>
            </a:pPr>
            <a:fld id="{00000000-1234-1234-1234-123412341234}" type="slidenum">
              <a:rPr b="0" i="0" lang="en" sz="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text">
    <p:spTree>
      <p:nvGrpSpPr>
        <p:cNvPr id="378" name="Shape 378"/>
        <p:cNvGrpSpPr/>
        <p:nvPr/>
      </p:nvGrpSpPr>
      <p:grpSpPr>
        <a:xfrm>
          <a:off x="0" y="0"/>
          <a:ext cx="0" cy="0"/>
          <a:chOff x="0" y="0"/>
          <a:chExt cx="0" cy="0"/>
        </a:xfrm>
      </p:grpSpPr>
      <p:sp>
        <p:nvSpPr>
          <p:cNvPr id="379" name="Shape 379"/>
          <p:cNvSpPr txBox="1"/>
          <p:nvPr>
            <p:ph type="title"/>
          </p:nvPr>
        </p:nvSpPr>
        <p:spPr>
          <a:xfrm>
            <a:off x="457140" y="205382"/>
            <a:ext cx="8228400" cy="857700"/>
          </a:xfrm>
          <a:prstGeom prst="rect">
            <a:avLst/>
          </a:prstGeom>
          <a:noFill/>
          <a:ln>
            <a:noFill/>
          </a:ln>
        </p:spPr>
        <p:txBody>
          <a:bodyPr anchorCtr="0" anchor="ctr" bIns="91425" lIns="91425" rIns="91425" tIns="91425"/>
          <a:lstStyle>
            <a:lvl1pPr indent="0" lvl="0" marL="0" rtl="0" algn="ctr">
              <a:lnSpc>
                <a:spcPct val="93000"/>
              </a:lnSpc>
              <a:spcBef>
                <a:spcPts val="0"/>
              </a:spcBef>
              <a:spcAft>
                <a:spcPts val="0"/>
              </a:spcAft>
              <a:defRPr b="1" i="0" sz="2500" u="none">
                <a:solidFill>
                  <a:srgbClr val="000000"/>
                </a:solidFill>
                <a:latin typeface="Arial"/>
                <a:ea typeface="Arial"/>
                <a:cs typeface="Arial"/>
                <a:sym typeface="Arial"/>
              </a:defRPr>
            </a:lvl1pPr>
            <a:lvl2pPr indent="-114300" lvl="1" marL="304800" rtl="0" algn="ctr">
              <a:lnSpc>
                <a:spcPct val="93000"/>
              </a:lnSpc>
              <a:spcBef>
                <a:spcPts val="0"/>
              </a:spcBef>
              <a:spcAft>
                <a:spcPts val="0"/>
              </a:spcAft>
              <a:defRPr b="1" i="0" sz="2500" u="none">
                <a:solidFill>
                  <a:srgbClr val="000000"/>
                </a:solidFill>
                <a:latin typeface="Arial"/>
                <a:ea typeface="Arial"/>
                <a:cs typeface="Arial"/>
                <a:sym typeface="Arial"/>
              </a:defRPr>
            </a:lvl2pPr>
            <a:lvl3pPr indent="-88900" lvl="2" marL="469900" rtl="0" algn="ctr">
              <a:lnSpc>
                <a:spcPct val="93000"/>
              </a:lnSpc>
              <a:spcBef>
                <a:spcPts val="0"/>
              </a:spcBef>
              <a:spcAft>
                <a:spcPts val="0"/>
              </a:spcAft>
              <a:defRPr b="1" i="0" sz="2500" u="none">
                <a:solidFill>
                  <a:srgbClr val="000000"/>
                </a:solidFill>
                <a:latin typeface="Arial"/>
                <a:ea typeface="Arial"/>
                <a:cs typeface="Arial"/>
                <a:sym typeface="Arial"/>
              </a:defRPr>
            </a:lvl3pPr>
            <a:lvl4pPr indent="-88900" lvl="3" marL="660400" rtl="0" algn="ctr">
              <a:lnSpc>
                <a:spcPct val="93000"/>
              </a:lnSpc>
              <a:spcBef>
                <a:spcPts val="0"/>
              </a:spcBef>
              <a:spcAft>
                <a:spcPts val="0"/>
              </a:spcAft>
              <a:defRPr b="1" i="0" sz="2500" u="none">
                <a:solidFill>
                  <a:srgbClr val="000000"/>
                </a:solidFill>
                <a:latin typeface="Arial"/>
                <a:ea typeface="Arial"/>
                <a:cs typeface="Arial"/>
                <a:sym typeface="Arial"/>
              </a:defRPr>
            </a:lvl4pPr>
            <a:lvl5pPr indent="-88900" lvl="4" marL="850900" rtl="0" algn="ctr">
              <a:lnSpc>
                <a:spcPct val="93000"/>
              </a:lnSpc>
              <a:spcBef>
                <a:spcPts val="0"/>
              </a:spcBef>
              <a:spcAft>
                <a:spcPts val="0"/>
              </a:spcAft>
              <a:defRPr b="1" i="0" sz="2500" u="none">
                <a:solidFill>
                  <a:srgbClr val="000000"/>
                </a:solidFill>
                <a:latin typeface="Arial"/>
                <a:ea typeface="Arial"/>
                <a:cs typeface="Arial"/>
                <a:sym typeface="Arial"/>
              </a:defRPr>
            </a:lvl5pPr>
            <a:lvl6pPr indent="-88900" lvl="5" marL="1041400" rtl="0" algn="ctr">
              <a:lnSpc>
                <a:spcPct val="93000"/>
              </a:lnSpc>
              <a:spcBef>
                <a:spcPts val="0"/>
              </a:spcBef>
              <a:spcAft>
                <a:spcPts val="0"/>
              </a:spcAft>
              <a:defRPr b="1" i="0" sz="2500" u="none">
                <a:solidFill>
                  <a:srgbClr val="000000"/>
                </a:solidFill>
                <a:latin typeface="Arial"/>
                <a:ea typeface="Arial"/>
                <a:cs typeface="Arial"/>
                <a:sym typeface="Arial"/>
              </a:defRPr>
            </a:lvl6pPr>
            <a:lvl7pPr indent="-88900" lvl="6" marL="1422400" rtl="0" algn="ctr">
              <a:lnSpc>
                <a:spcPct val="93000"/>
              </a:lnSpc>
              <a:spcBef>
                <a:spcPts val="0"/>
              </a:spcBef>
              <a:spcAft>
                <a:spcPts val="0"/>
              </a:spcAft>
              <a:defRPr b="1" i="0" sz="2500" u="none">
                <a:solidFill>
                  <a:srgbClr val="000000"/>
                </a:solidFill>
                <a:latin typeface="Arial"/>
                <a:ea typeface="Arial"/>
                <a:cs typeface="Arial"/>
                <a:sym typeface="Arial"/>
              </a:defRPr>
            </a:lvl7pPr>
            <a:lvl8pPr indent="-88900" lvl="7" marL="1993900" rtl="0" algn="ctr">
              <a:lnSpc>
                <a:spcPct val="93000"/>
              </a:lnSpc>
              <a:spcBef>
                <a:spcPts val="0"/>
              </a:spcBef>
              <a:spcAft>
                <a:spcPts val="0"/>
              </a:spcAft>
              <a:defRPr b="1" i="0" sz="2500" u="none">
                <a:solidFill>
                  <a:srgbClr val="000000"/>
                </a:solidFill>
                <a:latin typeface="Arial"/>
                <a:ea typeface="Arial"/>
                <a:cs typeface="Arial"/>
                <a:sym typeface="Arial"/>
              </a:defRPr>
            </a:lvl8pPr>
            <a:lvl9pPr indent="-88900" lvl="8" marL="2755900" rtl="0" algn="ctr">
              <a:lnSpc>
                <a:spcPct val="93000"/>
              </a:lnSpc>
              <a:spcBef>
                <a:spcPts val="0"/>
              </a:spcBef>
              <a:spcAft>
                <a:spcPts val="0"/>
              </a:spcAft>
              <a:defRPr b="1" i="0" sz="2500" u="none">
                <a:solidFill>
                  <a:srgbClr val="000000"/>
                </a:solidFill>
                <a:latin typeface="Arial"/>
                <a:ea typeface="Arial"/>
                <a:cs typeface="Arial"/>
                <a:sym typeface="Arial"/>
              </a:defRPr>
            </a:lvl9pPr>
          </a:lstStyle>
          <a:p/>
        </p:txBody>
      </p:sp>
      <p:sp>
        <p:nvSpPr>
          <p:cNvPr id="380" name="Shape 380"/>
          <p:cNvSpPr txBox="1"/>
          <p:nvPr>
            <p:ph idx="1" type="body"/>
          </p:nvPr>
        </p:nvSpPr>
        <p:spPr>
          <a:xfrm>
            <a:off x="457140" y="1203721"/>
            <a:ext cx="8228400" cy="2982600"/>
          </a:xfrm>
          <a:prstGeom prst="rect">
            <a:avLst/>
          </a:prstGeom>
          <a:noFill/>
          <a:ln>
            <a:noFill/>
          </a:ln>
        </p:spPr>
        <p:txBody>
          <a:bodyPr anchorCtr="0" anchor="t" bIns="91425" lIns="91425" rIns="91425" tIns="91425"/>
          <a:lstStyle>
            <a:lvl1pPr indent="-139700" lvl="0" marL="139700" rtl="0" algn="l">
              <a:lnSpc>
                <a:spcPct val="93000"/>
              </a:lnSpc>
              <a:spcBef>
                <a:spcPts val="0"/>
              </a:spcBef>
              <a:spcAft>
                <a:spcPts val="600"/>
              </a:spcAft>
              <a:defRPr b="0" i="0" sz="1800" u="none">
                <a:solidFill>
                  <a:srgbClr val="000000"/>
                </a:solidFill>
                <a:latin typeface="Arial"/>
                <a:ea typeface="Arial"/>
                <a:cs typeface="Arial"/>
                <a:sym typeface="Arial"/>
              </a:defRPr>
            </a:lvl1pPr>
            <a:lvl2pPr indent="-114300" lvl="1" marL="304800" rtl="0" algn="l">
              <a:lnSpc>
                <a:spcPct val="93000"/>
              </a:lnSpc>
              <a:spcBef>
                <a:spcPts val="0"/>
              </a:spcBef>
              <a:spcAft>
                <a:spcPts val="500"/>
              </a:spcAft>
              <a:defRPr b="0" i="0" sz="1800" u="none">
                <a:solidFill>
                  <a:srgbClr val="000000"/>
                </a:solidFill>
                <a:latin typeface="Arial"/>
                <a:ea typeface="Arial"/>
                <a:cs typeface="Arial"/>
                <a:sym typeface="Arial"/>
              </a:defRPr>
            </a:lvl2pPr>
            <a:lvl3pPr indent="-88900" lvl="2" marL="469900" rtl="0" algn="l">
              <a:lnSpc>
                <a:spcPct val="93000"/>
              </a:lnSpc>
              <a:spcBef>
                <a:spcPts val="0"/>
              </a:spcBef>
              <a:spcAft>
                <a:spcPts val="300"/>
              </a:spcAft>
              <a:defRPr b="0" i="0" sz="1800" u="none">
                <a:solidFill>
                  <a:srgbClr val="000000"/>
                </a:solidFill>
                <a:latin typeface="Arial"/>
                <a:ea typeface="Arial"/>
                <a:cs typeface="Arial"/>
                <a:sym typeface="Arial"/>
              </a:defRPr>
            </a:lvl3pPr>
            <a:lvl4pPr indent="-88900" lvl="3" marL="660400" rtl="0" algn="l">
              <a:lnSpc>
                <a:spcPct val="93000"/>
              </a:lnSpc>
              <a:spcBef>
                <a:spcPts val="0"/>
              </a:spcBef>
              <a:spcAft>
                <a:spcPts val="200"/>
              </a:spcAft>
              <a:defRPr b="0" i="0" sz="1800" u="none">
                <a:solidFill>
                  <a:srgbClr val="000000"/>
                </a:solidFill>
                <a:latin typeface="Arial"/>
                <a:ea typeface="Arial"/>
                <a:cs typeface="Arial"/>
                <a:sym typeface="Arial"/>
              </a:defRPr>
            </a:lvl4pPr>
            <a:lvl5pPr indent="-88900" lvl="4" marL="850900" rtl="0" algn="l">
              <a:lnSpc>
                <a:spcPct val="93000"/>
              </a:lnSpc>
              <a:spcBef>
                <a:spcPts val="0"/>
              </a:spcBef>
              <a:spcAft>
                <a:spcPts val="100"/>
              </a:spcAft>
              <a:defRPr b="0" i="0" sz="1800" u="none">
                <a:solidFill>
                  <a:srgbClr val="000000"/>
                </a:solidFill>
                <a:latin typeface="Arial"/>
                <a:ea typeface="Arial"/>
                <a:cs typeface="Arial"/>
                <a:sym typeface="Arial"/>
              </a:defRPr>
            </a:lvl5pPr>
            <a:lvl6pPr indent="-88900" lvl="5" marL="1041400" rtl="0" algn="l">
              <a:lnSpc>
                <a:spcPct val="93000"/>
              </a:lnSpc>
              <a:spcBef>
                <a:spcPts val="0"/>
              </a:spcBef>
              <a:spcAft>
                <a:spcPts val="100"/>
              </a:spcAft>
              <a:defRPr b="0" i="0" sz="1800" u="none">
                <a:solidFill>
                  <a:srgbClr val="000000"/>
                </a:solidFill>
                <a:latin typeface="Arial"/>
                <a:ea typeface="Arial"/>
                <a:cs typeface="Arial"/>
                <a:sym typeface="Arial"/>
              </a:defRPr>
            </a:lvl6pPr>
            <a:lvl7pPr indent="-88900" lvl="6" marL="1422400" rtl="0" algn="l">
              <a:lnSpc>
                <a:spcPct val="93000"/>
              </a:lnSpc>
              <a:spcBef>
                <a:spcPts val="0"/>
              </a:spcBef>
              <a:spcAft>
                <a:spcPts val="100"/>
              </a:spcAft>
              <a:defRPr b="0" i="0" sz="1800" u="none">
                <a:solidFill>
                  <a:srgbClr val="000000"/>
                </a:solidFill>
                <a:latin typeface="Arial"/>
                <a:ea typeface="Arial"/>
                <a:cs typeface="Arial"/>
                <a:sym typeface="Arial"/>
              </a:defRPr>
            </a:lvl7pPr>
            <a:lvl8pPr indent="-88900" lvl="7" marL="1993900" rtl="0" algn="l">
              <a:lnSpc>
                <a:spcPct val="93000"/>
              </a:lnSpc>
              <a:spcBef>
                <a:spcPts val="0"/>
              </a:spcBef>
              <a:spcAft>
                <a:spcPts val="100"/>
              </a:spcAft>
              <a:defRPr b="0" i="0" sz="1800" u="none">
                <a:solidFill>
                  <a:srgbClr val="000000"/>
                </a:solidFill>
                <a:latin typeface="Arial"/>
                <a:ea typeface="Arial"/>
                <a:cs typeface="Arial"/>
                <a:sym typeface="Arial"/>
              </a:defRPr>
            </a:lvl8pPr>
            <a:lvl9pPr indent="-88900" lvl="8" marL="2755900" rtl="0" algn="l">
              <a:lnSpc>
                <a:spcPct val="93000"/>
              </a:lnSpc>
              <a:spcBef>
                <a:spcPts val="0"/>
              </a:spcBef>
              <a:spcAft>
                <a:spcPts val="100"/>
              </a:spcAft>
              <a:defRPr b="0" i="0" sz="1800" u="none">
                <a:solidFill>
                  <a:srgbClr val="000000"/>
                </a:solidFill>
                <a:latin typeface="Arial"/>
                <a:ea typeface="Arial"/>
                <a:cs typeface="Arial"/>
                <a:sym typeface="Arial"/>
              </a:defRPr>
            </a:lvl9pPr>
          </a:lstStyle>
          <a:p/>
        </p:txBody>
      </p:sp>
      <p:sp>
        <p:nvSpPr>
          <p:cNvPr id="381" name="Shape 381"/>
          <p:cNvSpPr txBox="1"/>
          <p:nvPr>
            <p:ph idx="10" type="dt"/>
          </p:nvPr>
        </p:nvSpPr>
        <p:spPr>
          <a:xfrm>
            <a:off x="457140" y="4685704"/>
            <a:ext cx="2129700" cy="354300"/>
          </a:xfrm>
          <a:prstGeom prst="rect">
            <a:avLst/>
          </a:prstGeom>
          <a:noFill/>
          <a:ln>
            <a:noFill/>
          </a:ln>
        </p:spPr>
        <p:txBody>
          <a:bodyPr anchorCtr="0" anchor="t" bIns="91425" lIns="91425" rIns="91425" tIns="91425"/>
          <a:lstStyle>
            <a:lvl1pPr indent="0" lvl="0" marL="0" marR="0" rtl="0" algn="l">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82" name="Shape 382"/>
          <p:cNvSpPr txBox="1"/>
          <p:nvPr>
            <p:ph idx="11" type="ftr"/>
          </p:nvPr>
        </p:nvSpPr>
        <p:spPr>
          <a:xfrm>
            <a:off x="3127364" y="4685704"/>
            <a:ext cx="2897700" cy="354300"/>
          </a:xfrm>
          <a:prstGeom prst="rect">
            <a:avLst/>
          </a:prstGeom>
          <a:noFill/>
          <a:ln>
            <a:noFill/>
          </a:ln>
        </p:spPr>
        <p:txBody>
          <a:bodyPr anchorCtr="0" anchor="t" bIns="91425" lIns="91425" rIns="91425" tIns="91425"/>
          <a:lstStyle>
            <a:lvl1pPr indent="0" lvl="0" marL="0" marR="0" rtl="0" algn="ctr">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83" name="Shape 383"/>
          <p:cNvSpPr txBox="1"/>
          <p:nvPr>
            <p:ph idx="12" type="sldNum"/>
          </p:nvPr>
        </p:nvSpPr>
        <p:spPr>
          <a:xfrm>
            <a:off x="6556513" y="4685704"/>
            <a:ext cx="2129700" cy="354300"/>
          </a:xfrm>
          <a:prstGeom prst="rect">
            <a:avLst/>
          </a:prstGeom>
          <a:noFill/>
          <a:ln>
            <a:noFill/>
          </a:ln>
        </p:spPr>
        <p:txBody>
          <a:bodyPr anchorCtr="0" anchor="t" bIns="0" lIns="0" rIns="0" tIns="0">
            <a:noAutofit/>
          </a:bodyPr>
          <a:lstStyle/>
          <a:p>
            <a:pPr indent="0" lvl="0" marL="0" marR="0" rtl="0" algn="r">
              <a:lnSpc>
                <a:spcPct val="92000"/>
              </a:lnSpc>
              <a:spcBef>
                <a:spcPts val="0"/>
              </a:spcBef>
              <a:spcAft>
                <a:spcPts val="0"/>
              </a:spcAft>
              <a:buSzPct val="25000"/>
              <a:buNone/>
            </a:pPr>
            <a:fld id="{00000000-1234-1234-1234-123412341234}" type="slidenum">
              <a:rPr b="0" i="0" lang="en" sz="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84" name="Shape 384"/>
        <p:cNvGrpSpPr/>
        <p:nvPr/>
      </p:nvGrpSpPr>
      <p:grpSpPr>
        <a:xfrm>
          <a:off x="0" y="0"/>
          <a:ext cx="0" cy="0"/>
          <a:chOff x="0" y="0"/>
          <a:chExt cx="0" cy="0"/>
        </a:xfrm>
      </p:grpSpPr>
      <p:sp>
        <p:nvSpPr>
          <p:cNvPr id="385" name="Shape 385"/>
          <p:cNvSpPr txBox="1"/>
          <p:nvPr>
            <p:ph type="title"/>
          </p:nvPr>
        </p:nvSpPr>
        <p:spPr>
          <a:xfrm>
            <a:off x="457140" y="205382"/>
            <a:ext cx="8228400" cy="857700"/>
          </a:xfrm>
          <a:prstGeom prst="rect">
            <a:avLst/>
          </a:prstGeom>
          <a:noFill/>
          <a:ln>
            <a:noFill/>
          </a:ln>
        </p:spPr>
        <p:txBody>
          <a:bodyPr anchorCtr="0" anchor="ctr" bIns="91425" lIns="91425" rIns="91425" tIns="91425"/>
          <a:lstStyle>
            <a:lvl1pPr indent="0" lvl="0" marL="0" rtl="0" algn="ctr">
              <a:lnSpc>
                <a:spcPct val="93000"/>
              </a:lnSpc>
              <a:spcBef>
                <a:spcPts val="0"/>
              </a:spcBef>
              <a:spcAft>
                <a:spcPts val="0"/>
              </a:spcAft>
              <a:defRPr b="1" i="0" sz="2500" u="none">
                <a:solidFill>
                  <a:srgbClr val="000000"/>
                </a:solidFill>
                <a:latin typeface="Arial"/>
                <a:ea typeface="Arial"/>
                <a:cs typeface="Arial"/>
                <a:sym typeface="Arial"/>
              </a:defRPr>
            </a:lvl1pPr>
            <a:lvl2pPr indent="-114300" lvl="1" marL="304800" rtl="0" algn="ctr">
              <a:lnSpc>
                <a:spcPct val="93000"/>
              </a:lnSpc>
              <a:spcBef>
                <a:spcPts val="0"/>
              </a:spcBef>
              <a:spcAft>
                <a:spcPts val="0"/>
              </a:spcAft>
              <a:defRPr b="1" i="0" sz="2500" u="none">
                <a:solidFill>
                  <a:srgbClr val="000000"/>
                </a:solidFill>
                <a:latin typeface="Arial"/>
                <a:ea typeface="Arial"/>
                <a:cs typeface="Arial"/>
                <a:sym typeface="Arial"/>
              </a:defRPr>
            </a:lvl2pPr>
            <a:lvl3pPr indent="-88900" lvl="2" marL="469900" rtl="0" algn="ctr">
              <a:lnSpc>
                <a:spcPct val="93000"/>
              </a:lnSpc>
              <a:spcBef>
                <a:spcPts val="0"/>
              </a:spcBef>
              <a:spcAft>
                <a:spcPts val="0"/>
              </a:spcAft>
              <a:defRPr b="1" i="0" sz="2500" u="none">
                <a:solidFill>
                  <a:srgbClr val="000000"/>
                </a:solidFill>
                <a:latin typeface="Arial"/>
                <a:ea typeface="Arial"/>
                <a:cs typeface="Arial"/>
                <a:sym typeface="Arial"/>
              </a:defRPr>
            </a:lvl3pPr>
            <a:lvl4pPr indent="-88900" lvl="3" marL="660400" rtl="0" algn="ctr">
              <a:lnSpc>
                <a:spcPct val="93000"/>
              </a:lnSpc>
              <a:spcBef>
                <a:spcPts val="0"/>
              </a:spcBef>
              <a:spcAft>
                <a:spcPts val="0"/>
              </a:spcAft>
              <a:defRPr b="1" i="0" sz="2500" u="none">
                <a:solidFill>
                  <a:srgbClr val="000000"/>
                </a:solidFill>
                <a:latin typeface="Arial"/>
                <a:ea typeface="Arial"/>
                <a:cs typeface="Arial"/>
                <a:sym typeface="Arial"/>
              </a:defRPr>
            </a:lvl4pPr>
            <a:lvl5pPr indent="-88900" lvl="4" marL="850900" rtl="0" algn="ctr">
              <a:lnSpc>
                <a:spcPct val="93000"/>
              </a:lnSpc>
              <a:spcBef>
                <a:spcPts val="0"/>
              </a:spcBef>
              <a:spcAft>
                <a:spcPts val="0"/>
              </a:spcAft>
              <a:defRPr b="1" i="0" sz="2500" u="none">
                <a:solidFill>
                  <a:srgbClr val="000000"/>
                </a:solidFill>
                <a:latin typeface="Arial"/>
                <a:ea typeface="Arial"/>
                <a:cs typeface="Arial"/>
                <a:sym typeface="Arial"/>
              </a:defRPr>
            </a:lvl5pPr>
            <a:lvl6pPr indent="-88900" lvl="5" marL="1041400" rtl="0" algn="ctr">
              <a:lnSpc>
                <a:spcPct val="93000"/>
              </a:lnSpc>
              <a:spcBef>
                <a:spcPts val="0"/>
              </a:spcBef>
              <a:spcAft>
                <a:spcPts val="0"/>
              </a:spcAft>
              <a:defRPr b="1" i="0" sz="2500" u="none">
                <a:solidFill>
                  <a:srgbClr val="000000"/>
                </a:solidFill>
                <a:latin typeface="Arial"/>
                <a:ea typeface="Arial"/>
                <a:cs typeface="Arial"/>
                <a:sym typeface="Arial"/>
              </a:defRPr>
            </a:lvl6pPr>
            <a:lvl7pPr indent="-88900" lvl="6" marL="1422400" rtl="0" algn="ctr">
              <a:lnSpc>
                <a:spcPct val="93000"/>
              </a:lnSpc>
              <a:spcBef>
                <a:spcPts val="0"/>
              </a:spcBef>
              <a:spcAft>
                <a:spcPts val="0"/>
              </a:spcAft>
              <a:defRPr b="1" i="0" sz="2500" u="none">
                <a:solidFill>
                  <a:srgbClr val="000000"/>
                </a:solidFill>
                <a:latin typeface="Arial"/>
                <a:ea typeface="Arial"/>
                <a:cs typeface="Arial"/>
                <a:sym typeface="Arial"/>
              </a:defRPr>
            </a:lvl7pPr>
            <a:lvl8pPr indent="-88900" lvl="7" marL="1993900" rtl="0" algn="ctr">
              <a:lnSpc>
                <a:spcPct val="93000"/>
              </a:lnSpc>
              <a:spcBef>
                <a:spcPts val="0"/>
              </a:spcBef>
              <a:spcAft>
                <a:spcPts val="0"/>
              </a:spcAft>
              <a:defRPr b="1" i="0" sz="2500" u="none">
                <a:solidFill>
                  <a:srgbClr val="000000"/>
                </a:solidFill>
                <a:latin typeface="Arial"/>
                <a:ea typeface="Arial"/>
                <a:cs typeface="Arial"/>
                <a:sym typeface="Arial"/>
              </a:defRPr>
            </a:lvl8pPr>
            <a:lvl9pPr indent="-88900" lvl="8" marL="2755900" rtl="0" algn="ctr">
              <a:lnSpc>
                <a:spcPct val="93000"/>
              </a:lnSpc>
              <a:spcBef>
                <a:spcPts val="0"/>
              </a:spcBef>
              <a:spcAft>
                <a:spcPts val="0"/>
              </a:spcAft>
              <a:defRPr b="1" i="0" sz="2500" u="none">
                <a:solidFill>
                  <a:srgbClr val="000000"/>
                </a:solidFill>
                <a:latin typeface="Arial"/>
                <a:ea typeface="Arial"/>
                <a:cs typeface="Arial"/>
                <a:sym typeface="Arial"/>
              </a:defRPr>
            </a:lvl9pPr>
          </a:lstStyle>
          <a:p/>
        </p:txBody>
      </p:sp>
      <p:sp>
        <p:nvSpPr>
          <p:cNvPr id="386" name="Shape 386"/>
          <p:cNvSpPr txBox="1"/>
          <p:nvPr>
            <p:ph idx="10" type="dt"/>
          </p:nvPr>
        </p:nvSpPr>
        <p:spPr>
          <a:xfrm>
            <a:off x="457140" y="4685704"/>
            <a:ext cx="2129700" cy="354300"/>
          </a:xfrm>
          <a:prstGeom prst="rect">
            <a:avLst/>
          </a:prstGeom>
          <a:noFill/>
          <a:ln>
            <a:noFill/>
          </a:ln>
        </p:spPr>
        <p:txBody>
          <a:bodyPr anchorCtr="0" anchor="t" bIns="91425" lIns="91425" rIns="91425" tIns="91425"/>
          <a:lstStyle>
            <a:lvl1pPr indent="0" lvl="0" marL="0" marR="0" rtl="0" algn="l">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87" name="Shape 387"/>
          <p:cNvSpPr txBox="1"/>
          <p:nvPr>
            <p:ph idx="11" type="ftr"/>
          </p:nvPr>
        </p:nvSpPr>
        <p:spPr>
          <a:xfrm>
            <a:off x="3127364" y="4685704"/>
            <a:ext cx="2897700" cy="354300"/>
          </a:xfrm>
          <a:prstGeom prst="rect">
            <a:avLst/>
          </a:prstGeom>
          <a:noFill/>
          <a:ln>
            <a:noFill/>
          </a:ln>
        </p:spPr>
        <p:txBody>
          <a:bodyPr anchorCtr="0" anchor="t" bIns="91425" lIns="91425" rIns="91425" tIns="91425"/>
          <a:lstStyle>
            <a:lvl1pPr indent="0" lvl="0" marL="0" marR="0" rtl="0" algn="ctr">
              <a:lnSpc>
                <a:spcPct val="92000"/>
              </a:lnSpc>
              <a:spcBef>
                <a:spcPts val="0"/>
              </a:spcBef>
              <a:spcAft>
                <a:spcPts val="0"/>
              </a:spcAft>
              <a:defRPr b="0" i="0" sz="600" u="none" cap="none" strike="noStrike">
                <a:solidFill>
                  <a:srgbClr val="000000"/>
                </a:solidFill>
                <a:latin typeface="Times New Roman"/>
                <a:ea typeface="Times New Roman"/>
                <a:cs typeface="Times New Roman"/>
                <a:sym typeface="Times New Roman"/>
              </a:defRPr>
            </a:lvl1pPr>
            <a:lvl2pPr indent="-114300" lvl="1" marL="3048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2pPr>
            <a:lvl3pPr indent="-88900" lvl="2" marL="469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3pPr>
            <a:lvl4pPr indent="-88900" lvl="3" marL="660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4pPr>
            <a:lvl5pPr indent="-88900" lvl="4" marL="850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5pPr>
            <a:lvl6pPr indent="-88900" lvl="5" marL="1041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6pPr>
            <a:lvl7pPr indent="-88900" lvl="6" marL="14224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7pPr>
            <a:lvl8pPr indent="-88900" lvl="7" marL="1993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8pPr>
            <a:lvl9pPr indent="-88900" lvl="8" marL="2755900" marR="0" rtl="0" algn="l">
              <a:lnSpc>
                <a:spcPct val="93000"/>
              </a:lnSpc>
              <a:spcBef>
                <a:spcPts val="0"/>
              </a:spcBef>
              <a:spcAft>
                <a:spcPts val="0"/>
              </a:spcAft>
              <a:defRPr b="0" i="0" sz="700" u="none" cap="none" strike="noStrike">
                <a:solidFill>
                  <a:srgbClr val="000000"/>
                </a:solidFill>
                <a:latin typeface="Arial"/>
                <a:ea typeface="Arial"/>
                <a:cs typeface="Arial"/>
                <a:sym typeface="Arial"/>
              </a:defRPr>
            </a:lvl9pPr>
          </a:lstStyle>
          <a:p/>
        </p:txBody>
      </p:sp>
      <p:sp>
        <p:nvSpPr>
          <p:cNvPr id="388" name="Shape 388"/>
          <p:cNvSpPr txBox="1"/>
          <p:nvPr>
            <p:ph idx="12" type="sldNum"/>
          </p:nvPr>
        </p:nvSpPr>
        <p:spPr>
          <a:xfrm>
            <a:off x="6556513" y="4685704"/>
            <a:ext cx="2129700" cy="354300"/>
          </a:xfrm>
          <a:prstGeom prst="rect">
            <a:avLst/>
          </a:prstGeom>
          <a:noFill/>
          <a:ln>
            <a:noFill/>
          </a:ln>
        </p:spPr>
        <p:txBody>
          <a:bodyPr anchorCtr="0" anchor="t" bIns="0" lIns="0" rIns="0" tIns="0">
            <a:noAutofit/>
          </a:bodyPr>
          <a:lstStyle/>
          <a:p>
            <a:pPr indent="0" lvl="0" marL="0" marR="0" rtl="0" algn="r">
              <a:lnSpc>
                <a:spcPct val="92000"/>
              </a:lnSpc>
              <a:spcBef>
                <a:spcPts val="0"/>
              </a:spcBef>
              <a:spcAft>
                <a:spcPts val="0"/>
              </a:spcAft>
              <a:buSzPct val="25000"/>
              <a:buNone/>
            </a:pPr>
            <a:fld id="{00000000-1234-1234-1234-123412341234}" type="slidenum">
              <a:rPr b="0" i="0" lang="en" sz="600" u="none" cap="none" strike="noStrike">
                <a:solidFill>
                  <a:srgbClr val="000000"/>
                </a:solidFill>
                <a:latin typeface="Times New Roman"/>
                <a:ea typeface="Times New Roman"/>
                <a:cs typeface="Times New Roman"/>
                <a:sym typeface="Times New Roman"/>
              </a:rPr>
              <a:t>‹#›</a:t>
            </a:fld>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red 3">
    <p:bg>
      <p:bgPr>
        <a:blipFill>
          <a:blip r:embed="rId2">
            <a:alphaModFix/>
          </a:blip>
          <a:stretch>
            <a:fillRect/>
          </a:stretch>
        </a:blipFill>
      </p:bgPr>
    </p:bg>
    <p:spTree>
      <p:nvGrpSpPr>
        <p:cNvPr id="389" name="Shape 389"/>
        <p:cNvGrpSpPr/>
        <p:nvPr/>
      </p:nvGrpSpPr>
      <p:grpSpPr>
        <a:xfrm>
          <a:off x="0" y="0"/>
          <a:ext cx="0" cy="0"/>
          <a:chOff x="0" y="0"/>
          <a:chExt cx="0" cy="0"/>
        </a:xfrm>
      </p:grpSpPr>
      <p:sp>
        <p:nvSpPr>
          <p:cNvPr id="390" name="Shape 390"/>
          <p:cNvSpPr txBox="1"/>
          <p:nvPr>
            <p:ph type="title"/>
          </p:nvPr>
        </p:nvSpPr>
        <p:spPr>
          <a:xfrm>
            <a:off x="826650" y="1660725"/>
            <a:ext cx="7490700" cy="18222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Body">
    <p:spTree>
      <p:nvGrpSpPr>
        <p:cNvPr id="391" name="Shape 39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392" name="Shape 39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agenda">
    <p:spTree>
      <p:nvGrpSpPr>
        <p:cNvPr id="399" name="Shape 399"/>
        <p:cNvGrpSpPr/>
        <p:nvPr/>
      </p:nvGrpSpPr>
      <p:grpSpPr>
        <a:xfrm>
          <a:off x="0" y="0"/>
          <a:ext cx="0" cy="0"/>
          <a:chOff x="0" y="0"/>
          <a:chExt cx="0" cy="0"/>
        </a:xfrm>
      </p:grpSpPr>
      <p:sp>
        <p:nvSpPr>
          <p:cNvPr id="400" name="Shape 40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latin typeface="Proxima Nova"/>
                <a:ea typeface="Proxima Nova"/>
                <a:cs typeface="Proxima Nova"/>
                <a:sym typeface="Proxima Nova"/>
              </a:rPr>
              <a:t>‹#›</a:t>
            </a:fld>
          </a:p>
        </p:txBody>
      </p:sp>
      <p:sp>
        <p:nvSpPr>
          <p:cNvPr id="401" name="Shape 401"/>
          <p:cNvSpPr txBox="1"/>
          <p:nvPr>
            <p:ph idx="1" type="subTitle"/>
          </p:nvPr>
        </p:nvSpPr>
        <p:spPr>
          <a:xfrm>
            <a:off x="826650" y="1708181"/>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02" name="Shape 402"/>
          <p:cNvSpPr txBox="1"/>
          <p:nvPr>
            <p:ph idx="2" type="subTitle"/>
          </p:nvPr>
        </p:nvSpPr>
        <p:spPr>
          <a:xfrm>
            <a:off x="826650" y="1999125"/>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03" name="Shape 403"/>
          <p:cNvSpPr txBox="1"/>
          <p:nvPr>
            <p:ph idx="3" type="subTitle"/>
          </p:nvPr>
        </p:nvSpPr>
        <p:spPr>
          <a:xfrm>
            <a:off x="4630950" y="1708181"/>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04" name="Shape 404"/>
          <p:cNvSpPr txBox="1"/>
          <p:nvPr>
            <p:ph idx="4" type="subTitle"/>
          </p:nvPr>
        </p:nvSpPr>
        <p:spPr>
          <a:xfrm>
            <a:off x="4630950" y="1999125"/>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05" name="Shape 405"/>
          <p:cNvSpPr txBox="1"/>
          <p:nvPr>
            <p:ph idx="5" type="subTitle"/>
          </p:nvPr>
        </p:nvSpPr>
        <p:spPr>
          <a:xfrm>
            <a:off x="826650" y="2325375"/>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06" name="Shape 406"/>
          <p:cNvSpPr txBox="1"/>
          <p:nvPr>
            <p:ph idx="6" type="subTitle"/>
          </p:nvPr>
        </p:nvSpPr>
        <p:spPr>
          <a:xfrm>
            <a:off x="826650" y="2616318"/>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07" name="Shape 407"/>
          <p:cNvSpPr txBox="1"/>
          <p:nvPr>
            <p:ph idx="7" type="subTitle"/>
          </p:nvPr>
        </p:nvSpPr>
        <p:spPr>
          <a:xfrm>
            <a:off x="4630950" y="2325375"/>
            <a:ext cx="3753900" cy="246300"/>
          </a:xfrm>
          <a:prstGeom prst="rect">
            <a:avLst/>
          </a:prstGeom>
        </p:spPr>
        <p:txBody>
          <a:bodyPr anchorCtr="0" anchor="ctr" bIns="91425" lIns="91425" rIns="91425" tIns="91425"/>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408" name="Shape 408"/>
          <p:cNvSpPr txBox="1"/>
          <p:nvPr>
            <p:ph idx="8" type="subTitle"/>
          </p:nvPr>
        </p:nvSpPr>
        <p:spPr>
          <a:xfrm>
            <a:off x="4630950" y="2616318"/>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09" name="Shape 409"/>
          <p:cNvSpPr txBox="1"/>
          <p:nvPr>
            <p:ph idx="9" type="subTitle"/>
          </p:nvPr>
        </p:nvSpPr>
        <p:spPr>
          <a:xfrm>
            <a:off x="826650" y="2942568"/>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10" name="Shape 410"/>
          <p:cNvSpPr txBox="1"/>
          <p:nvPr>
            <p:ph idx="13" type="subTitle"/>
          </p:nvPr>
        </p:nvSpPr>
        <p:spPr>
          <a:xfrm>
            <a:off x="826650" y="3233512"/>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11" name="Shape 411"/>
          <p:cNvSpPr txBox="1"/>
          <p:nvPr>
            <p:ph idx="14" type="subTitle"/>
          </p:nvPr>
        </p:nvSpPr>
        <p:spPr>
          <a:xfrm>
            <a:off x="4630950" y="2942568"/>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12" name="Shape 412"/>
          <p:cNvSpPr txBox="1"/>
          <p:nvPr>
            <p:ph idx="15" type="subTitle"/>
          </p:nvPr>
        </p:nvSpPr>
        <p:spPr>
          <a:xfrm>
            <a:off x="4630950" y="3233512"/>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13" name="Shape 413"/>
          <p:cNvSpPr txBox="1"/>
          <p:nvPr>
            <p:ph idx="16" type="subTitle"/>
          </p:nvPr>
        </p:nvSpPr>
        <p:spPr>
          <a:xfrm>
            <a:off x="826650" y="3559762"/>
            <a:ext cx="3753900" cy="246300"/>
          </a:xfrm>
          <a:prstGeom prst="rect">
            <a:avLst/>
          </a:prstGeom>
        </p:spPr>
        <p:txBody>
          <a:bodyPr anchorCtr="0" anchor="ctr" bIns="91425" lIns="91425" rIns="91425" tIns="91425"/>
          <a:lstStyle>
            <a:lvl1pPr lvl="0" rtl="0">
              <a:spcBef>
                <a:spcPts val="0"/>
              </a:spcBef>
              <a:buNone/>
              <a:defRPr>
                <a:latin typeface="Proxima Nova"/>
                <a:ea typeface="Proxima Nova"/>
                <a:cs typeface="Proxima Nova"/>
                <a:sym typeface="Proxima Nova"/>
              </a:defRPr>
            </a:lvl1pPr>
            <a:lvl2pPr lvl="1" rtl="0">
              <a:spcBef>
                <a:spcPts val="0"/>
              </a:spcBef>
              <a:buNone/>
              <a:defRPr>
                <a:latin typeface="Proxima Nova"/>
                <a:ea typeface="Proxima Nova"/>
                <a:cs typeface="Proxima Nova"/>
                <a:sym typeface="Proxima Nova"/>
              </a:defRPr>
            </a:lvl2pPr>
            <a:lvl3pPr lvl="2" rtl="0">
              <a:spcBef>
                <a:spcPts val="0"/>
              </a:spcBef>
              <a:buNone/>
              <a:defRPr>
                <a:latin typeface="Proxima Nova"/>
                <a:ea typeface="Proxima Nova"/>
                <a:cs typeface="Proxima Nova"/>
                <a:sym typeface="Proxima Nova"/>
              </a:defRPr>
            </a:lvl3pPr>
            <a:lvl4pPr lvl="3" rtl="0">
              <a:spcBef>
                <a:spcPts val="0"/>
              </a:spcBef>
              <a:buNone/>
              <a:defRPr>
                <a:latin typeface="Proxima Nova"/>
                <a:ea typeface="Proxima Nova"/>
                <a:cs typeface="Proxima Nova"/>
                <a:sym typeface="Proxima Nova"/>
              </a:defRPr>
            </a:lvl4pPr>
            <a:lvl5pPr lvl="4" rtl="0">
              <a:spcBef>
                <a:spcPts val="0"/>
              </a:spcBef>
              <a:buNone/>
              <a:defRPr>
                <a:latin typeface="Proxima Nova"/>
                <a:ea typeface="Proxima Nova"/>
                <a:cs typeface="Proxima Nova"/>
                <a:sym typeface="Proxima Nova"/>
              </a:defRPr>
            </a:lvl5pPr>
            <a:lvl6pPr lvl="5" rtl="0">
              <a:spcBef>
                <a:spcPts val="0"/>
              </a:spcBef>
              <a:buNone/>
              <a:defRPr>
                <a:latin typeface="Proxima Nova"/>
                <a:ea typeface="Proxima Nova"/>
                <a:cs typeface="Proxima Nova"/>
                <a:sym typeface="Proxima Nova"/>
              </a:defRPr>
            </a:lvl6pPr>
            <a:lvl7pPr lvl="6" rtl="0">
              <a:spcBef>
                <a:spcPts val="0"/>
              </a:spcBef>
              <a:buNone/>
              <a:defRPr>
                <a:latin typeface="Proxima Nova"/>
                <a:ea typeface="Proxima Nova"/>
                <a:cs typeface="Proxima Nova"/>
                <a:sym typeface="Proxima Nova"/>
              </a:defRPr>
            </a:lvl7pPr>
            <a:lvl8pPr lvl="7" rtl="0">
              <a:spcBef>
                <a:spcPts val="0"/>
              </a:spcBef>
              <a:buNone/>
              <a:defRPr>
                <a:latin typeface="Proxima Nova"/>
                <a:ea typeface="Proxima Nova"/>
                <a:cs typeface="Proxima Nova"/>
                <a:sym typeface="Proxima Nova"/>
              </a:defRPr>
            </a:lvl8pPr>
            <a:lvl9pPr lvl="8" rtl="0">
              <a:spcBef>
                <a:spcPts val="0"/>
              </a:spcBef>
              <a:buNone/>
              <a:defRPr>
                <a:latin typeface="Proxima Nova"/>
                <a:ea typeface="Proxima Nova"/>
                <a:cs typeface="Proxima Nova"/>
                <a:sym typeface="Proxima Nova"/>
              </a:defRPr>
            </a:lvl9pPr>
          </a:lstStyle>
          <a:p/>
        </p:txBody>
      </p:sp>
      <p:sp>
        <p:nvSpPr>
          <p:cNvPr id="414" name="Shape 414"/>
          <p:cNvSpPr txBox="1"/>
          <p:nvPr>
            <p:ph idx="17" type="subTitle"/>
          </p:nvPr>
        </p:nvSpPr>
        <p:spPr>
          <a:xfrm>
            <a:off x="826650" y="3850706"/>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15" name="Shape 415"/>
          <p:cNvSpPr txBox="1"/>
          <p:nvPr>
            <p:ph idx="18" type="subTitle"/>
          </p:nvPr>
        </p:nvSpPr>
        <p:spPr>
          <a:xfrm>
            <a:off x="4630950" y="3559762"/>
            <a:ext cx="3753900" cy="246300"/>
          </a:xfrm>
          <a:prstGeom prst="rect">
            <a:avLst/>
          </a:prstGeom>
        </p:spPr>
        <p:txBody>
          <a:bodyPr anchorCtr="0" anchor="ctr" bIns="91425" lIns="91425" rIns="91425" tIns="91425"/>
          <a:lstStyle>
            <a:lvl1pPr lvl="0" rtl="0">
              <a:spcBef>
                <a:spcPts val="0"/>
              </a:spcBef>
              <a:buNone/>
              <a:defRPr sz="1600">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16" name="Shape 416"/>
          <p:cNvSpPr txBox="1"/>
          <p:nvPr>
            <p:ph idx="19" type="subTitle"/>
          </p:nvPr>
        </p:nvSpPr>
        <p:spPr>
          <a:xfrm>
            <a:off x="4630950" y="3850706"/>
            <a:ext cx="3753900" cy="246300"/>
          </a:xfrm>
          <a:prstGeom prst="rect">
            <a:avLst/>
          </a:prstGeom>
        </p:spPr>
        <p:txBody>
          <a:bodyPr anchorCtr="0" anchor="b" bIns="91425" lIns="91425" rIns="91425" tIns="91425"/>
          <a:lstStyle>
            <a:lvl1pPr lvl="0" rtl="0">
              <a:spcBef>
                <a:spcPts val="0"/>
              </a:spcBef>
              <a:buNone/>
              <a:defRPr sz="1200">
                <a:solidFill>
                  <a:schemeClr val="dk2"/>
                </a:solidFill>
                <a:latin typeface="Proxima Nova"/>
                <a:ea typeface="Proxima Nova"/>
                <a:cs typeface="Proxima Nova"/>
                <a:sym typeface="Proxima Nova"/>
              </a:defRPr>
            </a:lvl1pPr>
            <a:lvl2pPr lvl="1" rtl="0">
              <a:spcBef>
                <a:spcPts val="0"/>
              </a:spcBef>
              <a:buNone/>
              <a:defRPr sz="1200">
                <a:solidFill>
                  <a:schemeClr val="dk2"/>
                </a:solidFill>
                <a:latin typeface="Proxima Nova"/>
                <a:ea typeface="Proxima Nova"/>
                <a:cs typeface="Proxima Nova"/>
                <a:sym typeface="Proxima Nova"/>
              </a:defRPr>
            </a:lvl2pPr>
            <a:lvl3pPr lvl="2" rtl="0">
              <a:spcBef>
                <a:spcPts val="0"/>
              </a:spcBef>
              <a:buNone/>
              <a:defRPr sz="1200">
                <a:solidFill>
                  <a:schemeClr val="dk2"/>
                </a:solidFill>
                <a:latin typeface="Proxima Nova"/>
                <a:ea typeface="Proxima Nova"/>
                <a:cs typeface="Proxima Nova"/>
                <a:sym typeface="Proxima Nova"/>
              </a:defRPr>
            </a:lvl3pPr>
            <a:lvl4pPr lvl="3" rtl="0">
              <a:spcBef>
                <a:spcPts val="0"/>
              </a:spcBef>
              <a:buNone/>
              <a:defRPr sz="1200">
                <a:solidFill>
                  <a:schemeClr val="dk2"/>
                </a:solidFill>
                <a:latin typeface="Proxima Nova"/>
                <a:ea typeface="Proxima Nova"/>
                <a:cs typeface="Proxima Nova"/>
                <a:sym typeface="Proxima Nova"/>
              </a:defRPr>
            </a:lvl4pPr>
            <a:lvl5pPr lvl="4" rtl="0">
              <a:spcBef>
                <a:spcPts val="0"/>
              </a:spcBef>
              <a:buNone/>
              <a:defRPr sz="1200">
                <a:solidFill>
                  <a:schemeClr val="dk2"/>
                </a:solidFill>
                <a:latin typeface="Proxima Nova"/>
                <a:ea typeface="Proxima Nova"/>
                <a:cs typeface="Proxima Nova"/>
                <a:sym typeface="Proxima Nova"/>
              </a:defRPr>
            </a:lvl5pPr>
            <a:lvl6pPr lvl="5" rtl="0">
              <a:spcBef>
                <a:spcPts val="0"/>
              </a:spcBef>
              <a:buNone/>
              <a:defRPr sz="1200">
                <a:solidFill>
                  <a:schemeClr val="dk2"/>
                </a:solidFill>
                <a:latin typeface="Proxima Nova"/>
                <a:ea typeface="Proxima Nova"/>
                <a:cs typeface="Proxima Nova"/>
                <a:sym typeface="Proxima Nova"/>
              </a:defRPr>
            </a:lvl6pPr>
            <a:lvl7pPr lvl="6" rtl="0">
              <a:spcBef>
                <a:spcPts val="0"/>
              </a:spcBef>
              <a:buNone/>
              <a:defRPr sz="1200">
                <a:solidFill>
                  <a:schemeClr val="dk2"/>
                </a:solidFill>
                <a:latin typeface="Proxima Nova"/>
                <a:ea typeface="Proxima Nova"/>
                <a:cs typeface="Proxima Nova"/>
                <a:sym typeface="Proxima Nova"/>
              </a:defRPr>
            </a:lvl7pPr>
            <a:lvl8pPr lvl="7" rtl="0">
              <a:spcBef>
                <a:spcPts val="0"/>
              </a:spcBef>
              <a:buNone/>
              <a:defRPr sz="1200">
                <a:solidFill>
                  <a:schemeClr val="dk2"/>
                </a:solidFill>
                <a:latin typeface="Proxima Nova"/>
                <a:ea typeface="Proxima Nova"/>
                <a:cs typeface="Proxima Nova"/>
                <a:sym typeface="Proxima Nova"/>
              </a:defRPr>
            </a:lvl8pPr>
            <a:lvl9pPr lvl="8" rtl="0">
              <a:spcBef>
                <a:spcPts val="0"/>
              </a:spcBef>
              <a:buNone/>
              <a:defRPr sz="1200">
                <a:solidFill>
                  <a:schemeClr val="dk2"/>
                </a:solidFill>
                <a:latin typeface="Proxima Nova"/>
                <a:ea typeface="Proxima Nova"/>
                <a:cs typeface="Proxima Nova"/>
                <a:sym typeface="Proxima Nova"/>
              </a:defRPr>
            </a:lvl9pPr>
          </a:lstStyle>
          <a:p/>
        </p:txBody>
      </p:sp>
      <p:sp>
        <p:nvSpPr>
          <p:cNvPr id="417" name="Shape 417"/>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18" name="Shape 418"/>
          <p:cNvSpPr txBox="1"/>
          <p:nvPr>
            <p:ph idx="20"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red">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Shape 33"/>
          <p:cNvSpPr txBox="1"/>
          <p:nvPr>
            <p:ph type="title"/>
          </p:nvPr>
        </p:nvSpPr>
        <p:spPr>
          <a:xfrm>
            <a:off x="1821825" y="2171700"/>
            <a:ext cx="5943599" cy="685799"/>
          </a:xfrm>
          <a:prstGeom prst="rect">
            <a:avLst/>
          </a:prstGeom>
          <a:noFill/>
          <a:ln>
            <a:noFill/>
          </a:ln>
        </p:spPr>
        <p:txBody>
          <a:bodyPr anchorCtr="0" anchor="b" bIns="91425" lIns="91425" rIns="91425" tIns="91425"/>
          <a:lstStyle>
            <a:lvl1pPr lvl="0" rtl="0">
              <a:spcBef>
                <a:spcPts val="0"/>
              </a:spcBef>
              <a:buNone/>
              <a:defRPr b="1" sz="2400">
                <a:solidFill>
                  <a:schemeClr val="lt1"/>
                </a:solidFill>
                <a:latin typeface="Proxima Nova"/>
                <a:ea typeface="Proxima Nova"/>
                <a:cs typeface="Proxima Nova"/>
                <a:sym typeface="Proxima Nova"/>
              </a:defRPr>
            </a:lvl1pPr>
            <a:lvl2pPr lvl="1" rtl="0">
              <a:spcBef>
                <a:spcPts val="0"/>
              </a:spcBef>
              <a:buNone/>
              <a:defRPr b="1" sz="2400">
                <a:solidFill>
                  <a:schemeClr val="lt1"/>
                </a:solidFill>
                <a:latin typeface="Proxima Nova"/>
                <a:ea typeface="Proxima Nova"/>
                <a:cs typeface="Proxima Nova"/>
                <a:sym typeface="Proxima Nova"/>
              </a:defRPr>
            </a:lvl2pPr>
            <a:lvl3pPr lvl="2" rtl="0">
              <a:spcBef>
                <a:spcPts val="0"/>
              </a:spcBef>
              <a:buNone/>
              <a:defRPr b="1" sz="2400">
                <a:solidFill>
                  <a:schemeClr val="lt1"/>
                </a:solidFill>
                <a:latin typeface="Proxima Nova"/>
                <a:ea typeface="Proxima Nova"/>
                <a:cs typeface="Proxima Nova"/>
                <a:sym typeface="Proxima Nova"/>
              </a:defRPr>
            </a:lvl3pPr>
            <a:lvl4pPr lvl="3" rtl="0">
              <a:spcBef>
                <a:spcPts val="0"/>
              </a:spcBef>
              <a:buNone/>
              <a:defRPr b="1" sz="2400">
                <a:solidFill>
                  <a:schemeClr val="lt1"/>
                </a:solidFill>
                <a:latin typeface="Proxima Nova"/>
                <a:ea typeface="Proxima Nova"/>
                <a:cs typeface="Proxima Nova"/>
                <a:sym typeface="Proxima Nova"/>
              </a:defRPr>
            </a:lvl4pPr>
            <a:lvl5pPr lvl="4" rtl="0">
              <a:spcBef>
                <a:spcPts val="0"/>
              </a:spcBef>
              <a:buNone/>
              <a:defRPr b="1" sz="2400">
                <a:solidFill>
                  <a:schemeClr val="lt1"/>
                </a:solidFill>
                <a:latin typeface="Proxima Nova"/>
                <a:ea typeface="Proxima Nova"/>
                <a:cs typeface="Proxima Nova"/>
                <a:sym typeface="Proxima Nova"/>
              </a:defRPr>
            </a:lvl5pPr>
            <a:lvl6pPr lvl="5" rtl="0">
              <a:spcBef>
                <a:spcPts val="0"/>
              </a:spcBef>
              <a:buNone/>
              <a:defRPr b="1" sz="2400">
                <a:solidFill>
                  <a:schemeClr val="lt1"/>
                </a:solidFill>
                <a:latin typeface="Proxima Nova"/>
                <a:ea typeface="Proxima Nova"/>
                <a:cs typeface="Proxima Nova"/>
                <a:sym typeface="Proxima Nova"/>
              </a:defRPr>
            </a:lvl6pPr>
            <a:lvl7pPr lvl="6" rtl="0">
              <a:spcBef>
                <a:spcPts val="0"/>
              </a:spcBef>
              <a:buNone/>
              <a:defRPr b="1" sz="2400">
                <a:solidFill>
                  <a:schemeClr val="lt1"/>
                </a:solidFill>
                <a:latin typeface="Proxima Nova"/>
                <a:ea typeface="Proxima Nova"/>
                <a:cs typeface="Proxima Nova"/>
                <a:sym typeface="Proxima Nova"/>
              </a:defRPr>
            </a:lvl7pPr>
            <a:lvl8pPr lvl="7" rtl="0">
              <a:spcBef>
                <a:spcPts val="0"/>
              </a:spcBef>
              <a:buNone/>
              <a:defRPr b="1" sz="2400">
                <a:solidFill>
                  <a:schemeClr val="lt1"/>
                </a:solidFill>
                <a:latin typeface="Proxima Nova"/>
                <a:ea typeface="Proxima Nova"/>
                <a:cs typeface="Proxima Nova"/>
                <a:sym typeface="Proxima Nova"/>
              </a:defRPr>
            </a:lvl8pPr>
            <a:lvl9pPr lvl="8" rtl="0">
              <a:spcBef>
                <a:spcPts val="0"/>
              </a:spcBef>
              <a:buNone/>
              <a:defRPr b="1" sz="2400">
                <a:solidFill>
                  <a:schemeClr val="lt1"/>
                </a:solidFill>
                <a:latin typeface="Proxima Nova"/>
                <a:ea typeface="Proxima Nova"/>
                <a:cs typeface="Proxima Nova"/>
                <a:sym typeface="Proxima Nova"/>
              </a:defRPr>
            </a:lvl9pPr>
          </a:lstStyle>
          <a:p/>
        </p:txBody>
      </p:sp>
      <p:sp>
        <p:nvSpPr>
          <p:cNvPr id="34" name="Shape 34"/>
          <p:cNvSpPr txBox="1"/>
          <p:nvPr>
            <p:ph idx="1" type="subTitle"/>
          </p:nvPr>
        </p:nvSpPr>
        <p:spPr>
          <a:xfrm>
            <a:off x="1821825" y="3048000"/>
            <a:ext cx="5029199" cy="285899"/>
          </a:xfrm>
          <a:prstGeom prst="rect">
            <a:avLst/>
          </a:prstGeom>
          <a:noFill/>
          <a:ln>
            <a:noFill/>
          </a:ln>
        </p:spPr>
        <p:txBody>
          <a:bodyPr anchorCtr="0" anchor="ctr" bIns="91425" lIns="91425" rIns="91425" tIns="91425"/>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35" name="Shape 35"/>
          <p:cNvSpPr txBox="1"/>
          <p:nvPr>
            <p:ph idx="2" type="subTitle"/>
          </p:nvPr>
        </p:nvSpPr>
        <p:spPr>
          <a:xfrm>
            <a:off x="1821825" y="3505200"/>
            <a:ext cx="4572000" cy="1200000"/>
          </a:xfrm>
          <a:prstGeom prst="rect">
            <a:avLst/>
          </a:prstGeom>
          <a:noFill/>
          <a:ln>
            <a:noFill/>
          </a:ln>
        </p:spPr>
        <p:txBody>
          <a:bodyPr anchorCtr="0" anchor="t" bIns="91425" lIns="91425" rIns="91425" tIns="91425"/>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headline only">
    <p:spTree>
      <p:nvGrpSpPr>
        <p:cNvPr id="419" name="Shape 419"/>
        <p:cNvGrpSpPr/>
        <p:nvPr/>
      </p:nvGrpSpPr>
      <p:grpSpPr>
        <a:xfrm>
          <a:off x="0" y="0"/>
          <a:ext cx="0" cy="0"/>
          <a:chOff x="0" y="0"/>
          <a:chExt cx="0" cy="0"/>
        </a:xfrm>
      </p:grpSpPr>
      <p:sp>
        <p:nvSpPr>
          <p:cNvPr id="420" name="Shape 420"/>
          <p:cNvSpPr txBox="1"/>
          <p:nvPr>
            <p:ph type="title"/>
          </p:nvPr>
        </p:nvSpPr>
        <p:spPr>
          <a:xfrm>
            <a:off x="826650" y="1704884"/>
            <a:ext cx="7490700" cy="1063200"/>
          </a:xfrm>
          <a:prstGeom prst="rect">
            <a:avLst/>
          </a:prstGeom>
        </p:spPr>
        <p:txBody>
          <a:bodyPr anchorCtr="0" anchor="ctr" bIns="91425" lIns="91425" rIns="91425" tIns="91425"/>
          <a:lstStyle>
            <a:lvl1pPr lvl="0" rtl="0" algn="ctr">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421" name="Shape 42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only">
    <p:spTree>
      <p:nvGrpSpPr>
        <p:cNvPr id="422" name="Shape 422"/>
        <p:cNvGrpSpPr/>
        <p:nvPr/>
      </p:nvGrpSpPr>
      <p:grpSpPr>
        <a:xfrm>
          <a:off x="0" y="0"/>
          <a:ext cx="0" cy="0"/>
          <a:chOff x="0" y="0"/>
          <a:chExt cx="0" cy="0"/>
        </a:xfrm>
      </p:grpSpPr>
      <p:sp>
        <p:nvSpPr>
          <p:cNvPr id="423" name="Shape 42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24" name="Shape 424"/>
          <p:cNvSpPr txBox="1"/>
          <p:nvPr>
            <p:ph idx="1" type="body"/>
          </p:nvPr>
        </p:nvSpPr>
        <p:spPr>
          <a:xfrm>
            <a:off x="826700" y="1625925"/>
            <a:ext cx="7490700" cy="2644800"/>
          </a:xfrm>
          <a:prstGeom prst="rect">
            <a:avLst/>
          </a:prstGeom>
        </p:spPr>
        <p:txBody>
          <a:bodyPr anchorCtr="0" anchor="t" bIns="91425" lIns="91425" rIns="91425" tIns="91425"/>
          <a:lstStyle>
            <a:lvl1pPr lvl="0" rtl="0">
              <a:spcBef>
                <a:spcPts val="0"/>
              </a:spcBef>
              <a:buFont typeface="Proxima Nova"/>
              <a:defRPr>
                <a:latin typeface="Proxima Nova"/>
                <a:ea typeface="Proxima Nova"/>
                <a:cs typeface="Proxima Nova"/>
                <a:sym typeface="Proxima Nova"/>
              </a:defRPr>
            </a:lvl1pPr>
            <a:lvl2pPr lvl="1" rtl="0">
              <a:spcBef>
                <a:spcPts val="0"/>
              </a:spcBef>
              <a:buFont typeface="Proxima Nova"/>
              <a:defRPr>
                <a:latin typeface="Proxima Nova"/>
                <a:ea typeface="Proxima Nova"/>
                <a:cs typeface="Proxima Nova"/>
                <a:sym typeface="Proxima Nova"/>
              </a:defRPr>
            </a:lvl2pPr>
            <a:lvl3pPr lvl="2" rtl="0">
              <a:spcBef>
                <a:spcPts val="0"/>
              </a:spcBef>
              <a:buFont typeface="Proxima Nova"/>
              <a:defRPr>
                <a:latin typeface="Proxima Nova"/>
                <a:ea typeface="Proxima Nova"/>
                <a:cs typeface="Proxima Nova"/>
                <a:sym typeface="Proxima Nova"/>
              </a:defRPr>
            </a:lvl3pPr>
            <a:lvl4pPr lvl="3" rtl="0">
              <a:spcBef>
                <a:spcPts val="0"/>
              </a:spcBef>
              <a:buFont typeface="Proxima Nova"/>
              <a:defRPr>
                <a:latin typeface="Proxima Nova"/>
                <a:ea typeface="Proxima Nova"/>
                <a:cs typeface="Proxima Nova"/>
                <a:sym typeface="Proxima Nova"/>
              </a:defRPr>
            </a:lvl4pPr>
            <a:lvl5pPr lvl="4" rtl="0">
              <a:spcBef>
                <a:spcPts val="0"/>
              </a:spcBef>
              <a:buFont typeface="Proxima Nova"/>
              <a:defRPr>
                <a:latin typeface="Proxima Nova"/>
                <a:ea typeface="Proxima Nova"/>
                <a:cs typeface="Proxima Nova"/>
                <a:sym typeface="Proxima Nova"/>
              </a:defRPr>
            </a:lvl5pPr>
            <a:lvl6pPr lvl="5" rtl="0">
              <a:spcBef>
                <a:spcPts val="0"/>
              </a:spcBef>
              <a:buFont typeface="Proxima Nova"/>
              <a:defRPr>
                <a:latin typeface="Proxima Nova"/>
                <a:ea typeface="Proxima Nova"/>
                <a:cs typeface="Proxima Nova"/>
                <a:sym typeface="Proxima Nova"/>
              </a:defRPr>
            </a:lvl6pPr>
            <a:lvl7pPr lvl="6" rtl="0">
              <a:spcBef>
                <a:spcPts val="0"/>
              </a:spcBef>
              <a:buFont typeface="Proxima Nova"/>
              <a:defRPr>
                <a:latin typeface="Proxima Nova"/>
                <a:ea typeface="Proxima Nova"/>
                <a:cs typeface="Proxima Nova"/>
                <a:sym typeface="Proxima Nova"/>
              </a:defRPr>
            </a:lvl7pPr>
            <a:lvl8pPr lvl="7" rtl="0">
              <a:spcBef>
                <a:spcPts val="0"/>
              </a:spcBef>
              <a:buFont typeface="Proxima Nova"/>
              <a:defRPr>
                <a:latin typeface="Proxima Nova"/>
                <a:ea typeface="Proxima Nova"/>
                <a:cs typeface="Proxima Nova"/>
                <a:sym typeface="Proxima Nova"/>
              </a:defRPr>
            </a:lvl8pPr>
            <a:lvl9pPr lvl="8" rtl="0">
              <a:spcBef>
                <a:spcPts val="0"/>
              </a:spcBef>
              <a:buFont typeface="Proxima Nova"/>
              <a:defRPr>
                <a:latin typeface="Proxima Nova"/>
                <a:ea typeface="Proxima Nova"/>
                <a:cs typeface="Proxima Nova"/>
                <a:sym typeface="Proxima Nova"/>
              </a:defRPr>
            </a:lvl9pPr>
          </a:lstStyle>
          <a:p/>
        </p:txBody>
      </p:sp>
      <p:sp>
        <p:nvSpPr>
          <p:cNvPr id="425" name="Shape 42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26" name="Shape 426"/>
          <p:cNvSpPr txBox="1"/>
          <p:nvPr>
            <p:ph idx="2" type="subTitle"/>
          </p:nvPr>
        </p:nvSpPr>
        <p:spPr>
          <a:xfrm>
            <a:off x="826650" y="929775"/>
            <a:ext cx="7490700" cy="6567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graphic right">
    <p:spTree>
      <p:nvGrpSpPr>
        <p:cNvPr id="427" name="Shape 427"/>
        <p:cNvGrpSpPr/>
        <p:nvPr/>
      </p:nvGrpSpPr>
      <p:grpSpPr>
        <a:xfrm>
          <a:off x="0" y="0"/>
          <a:ext cx="0" cy="0"/>
          <a:chOff x="0" y="0"/>
          <a:chExt cx="0" cy="0"/>
        </a:xfrm>
      </p:grpSpPr>
      <p:sp>
        <p:nvSpPr>
          <p:cNvPr id="428" name="Shape 42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29" name="Shape 429"/>
          <p:cNvSpPr txBox="1"/>
          <p:nvPr>
            <p:ph idx="1" type="body"/>
          </p:nvPr>
        </p:nvSpPr>
        <p:spPr>
          <a:xfrm>
            <a:off x="82670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30" name="Shape 430"/>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31" name="Shape 431"/>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left, text right">
    <p:spTree>
      <p:nvGrpSpPr>
        <p:cNvPr id="432" name="Shape 432"/>
        <p:cNvGrpSpPr/>
        <p:nvPr/>
      </p:nvGrpSpPr>
      <p:grpSpPr>
        <a:xfrm>
          <a:off x="0" y="0"/>
          <a:ext cx="0" cy="0"/>
          <a:chOff x="0" y="0"/>
          <a:chExt cx="0" cy="0"/>
        </a:xfrm>
      </p:grpSpPr>
      <p:sp>
        <p:nvSpPr>
          <p:cNvPr id="433" name="Shape 43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34" name="Shape 434"/>
          <p:cNvSpPr txBox="1"/>
          <p:nvPr>
            <p:ph idx="1" type="body"/>
          </p:nvPr>
        </p:nvSpPr>
        <p:spPr>
          <a:xfrm>
            <a:off x="4732350" y="1625925"/>
            <a:ext cx="3585000" cy="2644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35" name="Shape 435"/>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36" name="Shape 436"/>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graphics">
    <p:spTree>
      <p:nvGrpSpPr>
        <p:cNvPr id="437" name="Shape 437"/>
        <p:cNvGrpSpPr/>
        <p:nvPr/>
      </p:nvGrpSpPr>
      <p:grpSpPr>
        <a:xfrm>
          <a:off x="0" y="0"/>
          <a:ext cx="0" cy="0"/>
          <a:chOff x="0" y="0"/>
          <a:chExt cx="0" cy="0"/>
        </a:xfrm>
      </p:grpSpPr>
      <p:sp>
        <p:nvSpPr>
          <p:cNvPr id="438" name="Shape 43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39" name="Shape 439"/>
          <p:cNvSpPr txBox="1"/>
          <p:nvPr>
            <p:ph idx="1" type="subTitle"/>
          </p:nvPr>
        </p:nvSpPr>
        <p:spPr>
          <a:xfrm>
            <a:off x="4968475" y="2753153"/>
            <a:ext cx="3348900" cy="4998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40" name="Shape 440"/>
          <p:cNvSpPr txBox="1"/>
          <p:nvPr>
            <p:ph idx="2" type="body"/>
          </p:nvPr>
        </p:nvSpPr>
        <p:spPr>
          <a:xfrm>
            <a:off x="4968350" y="3138578"/>
            <a:ext cx="3348900" cy="13413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41" name="Shape 441"/>
          <p:cNvSpPr txBox="1"/>
          <p:nvPr>
            <p:ph idx="3" type="subTitle"/>
          </p:nvPr>
        </p:nvSpPr>
        <p:spPr>
          <a:xfrm>
            <a:off x="826650" y="2753153"/>
            <a:ext cx="3348900" cy="4998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42" name="Shape 442"/>
          <p:cNvSpPr txBox="1"/>
          <p:nvPr>
            <p:ph idx="4" type="body"/>
          </p:nvPr>
        </p:nvSpPr>
        <p:spPr>
          <a:xfrm>
            <a:off x="826525" y="3138578"/>
            <a:ext cx="3348900" cy="13413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43" name="Shape 443"/>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44" name="Shape 444"/>
          <p:cNvSpPr txBox="1"/>
          <p:nvPr>
            <p:ph idx="5"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text">
    <p:spTree>
      <p:nvGrpSpPr>
        <p:cNvPr id="445" name="Shape 445"/>
        <p:cNvGrpSpPr/>
        <p:nvPr/>
      </p:nvGrpSpPr>
      <p:grpSpPr>
        <a:xfrm>
          <a:off x="0" y="0"/>
          <a:ext cx="0" cy="0"/>
          <a:chOff x="0" y="0"/>
          <a:chExt cx="0" cy="0"/>
        </a:xfrm>
      </p:grpSpPr>
      <p:sp>
        <p:nvSpPr>
          <p:cNvPr id="446" name="Shape 44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47" name="Shape 447"/>
          <p:cNvSpPr txBox="1"/>
          <p:nvPr>
            <p:ph idx="1" type="subTitle"/>
          </p:nvPr>
        </p:nvSpPr>
        <p:spPr>
          <a:xfrm>
            <a:off x="4968475" y="1867646"/>
            <a:ext cx="3348900" cy="4998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48" name="Shape 448"/>
          <p:cNvSpPr txBox="1"/>
          <p:nvPr>
            <p:ph idx="2" type="body"/>
          </p:nvPr>
        </p:nvSpPr>
        <p:spPr>
          <a:xfrm>
            <a:off x="4968350" y="2367376"/>
            <a:ext cx="3348900" cy="20745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49" name="Shape 449"/>
          <p:cNvSpPr txBox="1"/>
          <p:nvPr>
            <p:ph idx="3" type="subTitle"/>
          </p:nvPr>
        </p:nvSpPr>
        <p:spPr>
          <a:xfrm>
            <a:off x="826650" y="1867646"/>
            <a:ext cx="3348900" cy="4998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50" name="Shape 450"/>
          <p:cNvSpPr txBox="1"/>
          <p:nvPr>
            <p:ph idx="4" type="body"/>
          </p:nvPr>
        </p:nvSpPr>
        <p:spPr>
          <a:xfrm>
            <a:off x="826525" y="2367376"/>
            <a:ext cx="3348900" cy="20745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51" name="Shape 45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52" name="Shape 452"/>
          <p:cNvSpPr txBox="1"/>
          <p:nvPr>
            <p:ph idx="5"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graphics">
    <p:spTree>
      <p:nvGrpSpPr>
        <p:cNvPr id="453" name="Shape 453"/>
        <p:cNvGrpSpPr/>
        <p:nvPr/>
      </p:nvGrpSpPr>
      <p:grpSpPr>
        <a:xfrm>
          <a:off x="0" y="0"/>
          <a:ext cx="0" cy="0"/>
          <a:chOff x="0" y="0"/>
          <a:chExt cx="0" cy="0"/>
        </a:xfrm>
      </p:grpSpPr>
      <p:sp>
        <p:nvSpPr>
          <p:cNvPr id="454" name="Shape 45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55" name="Shape 455"/>
          <p:cNvSpPr txBox="1"/>
          <p:nvPr>
            <p:ph idx="1" type="subTitle"/>
          </p:nvPr>
        </p:nvSpPr>
        <p:spPr>
          <a:xfrm>
            <a:off x="826650" y="2644931"/>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56" name="Shape 456"/>
          <p:cNvSpPr txBox="1"/>
          <p:nvPr>
            <p:ph idx="2" type="body"/>
          </p:nvPr>
        </p:nvSpPr>
        <p:spPr>
          <a:xfrm>
            <a:off x="826650" y="3110231"/>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57" name="Shape 457"/>
          <p:cNvSpPr txBox="1"/>
          <p:nvPr>
            <p:ph idx="3" type="subTitle"/>
          </p:nvPr>
        </p:nvSpPr>
        <p:spPr>
          <a:xfrm>
            <a:off x="3467637" y="2644931"/>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58" name="Shape 458"/>
          <p:cNvSpPr txBox="1"/>
          <p:nvPr>
            <p:ph idx="4" type="body"/>
          </p:nvPr>
        </p:nvSpPr>
        <p:spPr>
          <a:xfrm>
            <a:off x="3467637" y="3110231"/>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59" name="Shape 459"/>
          <p:cNvSpPr txBox="1"/>
          <p:nvPr>
            <p:ph idx="5" type="subTitle"/>
          </p:nvPr>
        </p:nvSpPr>
        <p:spPr>
          <a:xfrm>
            <a:off x="6108737" y="2644931"/>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60" name="Shape 460"/>
          <p:cNvSpPr txBox="1"/>
          <p:nvPr>
            <p:ph idx="6" type="body"/>
          </p:nvPr>
        </p:nvSpPr>
        <p:spPr>
          <a:xfrm>
            <a:off x="6108737" y="3110231"/>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61" name="Shape 46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62" name="Shape 462"/>
          <p:cNvSpPr txBox="1"/>
          <p:nvPr>
            <p:ph idx="7"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ree columns, text">
    <p:spTree>
      <p:nvGrpSpPr>
        <p:cNvPr id="463" name="Shape 463"/>
        <p:cNvGrpSpPr/>
        <p:nvPr/>
      </p:nvGrpSpPr>
      <p:grpSpPr>
        <a:xfrm>
          <a:off x="0" y="0"/>
          <a:ext cx="0" cy="0"/>
          <a:chOff x="0" y="0"/>
          <a:chExt cx="0" cy="0"/>
        </a:xfrm>
      </p:grpSpPr>
      <p:sp>
        <p:nvSpPr>
          <p:cNvPr id="464" name="Shape 46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65" name="Shape 465"/>
          <p:cNvSpPr txBox="1"/>
          <p:nvPr>
            <p:ph idx="1" type="subTitle"/>
          </p:nvPr>
        </p:nvSpPr>
        <p:spPr>
          <a:xfrm>
            <a:off x="826650" y="1809825"/>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66" name="Shape 466"/>
          <p:cNvSpPr txBox="1"/>
          <p:nvPr>
            <p:ph idx="2" type="body"/>
          </p:nvPr>
        </p:nvSpPr>
        <p:spPr>
          <a:xfrm>
            <a:off x="826650" y="2332275"/>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67" name="Shape 467"/>
          <p:cNvSpPr txBox="1"/>
          <p:nvPr>
            <p:ph idx="3" type="subTitle"/>
          </p:nvPr>
        </p:nvSpPr>
        <p:spPr>
          <a:xfrm>
            <a:off x="3467637" y="1809825"/>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68" name="Shape 468"/>
          <p:cNvSpPr txBox="1"/>
          <p:nvPr>
            <p:ph idx="4" type="body"/>
          </p:nvPr>
        </p:nvSpPr>
        <p:spPr>
          <a:xfrm>
            <a:off x="3467637" y="2332275"/>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69" name="Shape 469"/>
          <p:cNvSpPr txBox="1"/>
          <p:nvPr>
            <p:ph idx="5" type="subTitle"/>
          </p:nvPr>
        </p:nvSpPr>
        <p:spPr>
          <a:xfrm>
            <a:off x="6108737" y="1809825"/>
            <a:ext cx="2208600" cy="579600"/>
          </a:xfrm>
          <a:prstGeom prst="rect">
            <a:avLst/>
          </a:prstGeom>
        </p:spPr>
        <p:txBody>
          <a:bodyPr anchorCtr="0" anchor="b" bIns="91425" lIns="91425" rIns="91425" tIns="91425"/>
          <a:lstStyle>
            <a:lvl1pPr lvl="0" rtl="0" algn="ctr">
              <a:lnSpc>
                <a:spcPct val="100000"/>
              </a:lnSpc>
              <a:spcBef>
                <a:spcPts val="0"/>
              </a:spcBef>
              <a:buNone/>
              <a:defRPr b="1"/>
            </a:lvl1pPr>
            <a:lvl2pPr lvl="1" rtl="0" algn="ctr">
              <a:lnSpc>
                <a:spcPct val="100000"/>
              </a:lnSpc>
              <a:spcBef>
                <a:spcPts val="0"/>
              </a:spcBef>
              <a:buNone/>
              <a:defRPr b="1"/>
            </a:lvl2pPr>
            <a:lvl3pPr lvl="2" rtl="0" algn="ctr">
              <a:lnSpc>
                <a:spcPct val="100000"/>
              </a:lnSpc>
              <a:spcBef>
                <a:spcPts val="0"/>
              </a:spcBef>
              <a:buNone/>
              <a:defRPr b="1"/>
            </a:lvl3pPr>
            <a:lvl4pPr lvl="3" rtl="0" algn="ctr">
              <a:lnSpc>
                <a:spcPct val="100000"/>
              </a:lnSpc>
              <a:spcBef>
                <a:spcPts val="0"/>
              </a:spcBef>
              <a:buNone/>
              <a:defRPr b="1"/>
            </a:lvl4pPr>
            <a:lvl5pPr lvl="4" rtl="0" algn="ctr">
              <a:lnSpc>
                <a:spcPct val="100000"/>
              </a:lnSpc>
              <a:spcBef>
                <a:spcPts val="0"/>
              </a:spcBef>
              <a:buNone/>
              <a:defRPr b="1"/>
            </a:lvl5pPr>
            <a:lvl6pPr lvl="5" rtl="0" algn="ctr">
              <a:lnSpc>
                <a:spcPct val="100000"/>
              </a:lnSpc>
              <a:spcBef>
                <a:spcPts val="0"/>
              </a:spcBef>
              <a:buNone/>
              <a:defRPr b="1"/>
            </a:lvl6pPr>
            <a:lvl7pPr lvl="6" rtl="0" algn="ctr">
              <a:lnSpc>
                <a:spcPct val="100000"/>
              </a:lnSpc>
              <a:spcBef>
                <a:spcPts val="0"/>
              </a:spcBef>
              <a:buNone/>
              <a:defRPr b="1"/>
            </a:lvl7pPr>
            <a:lvl8pPr lvl="7" rtl="0" algn="ctr">
              <a:lnSpc>
                <a:spcPct val="100000"/>
              </a:lnSpc>
              <a:spcBef>
                <a:spcPts val="0"/>
              </a:spcBef>
              <a:buNone/>
              <a:defRPr b="1"/>
            </a:lvl8pPr>
            <a:lvl9pPr lvl="8" rtl="0" algn="ctr">
              <a:lnSpc>
                <a:spcPct val="100000"/>
              </a:lnSpc>
              <a:spcBef>
                <a:spcPts val="0"/>
              </a:spcBef>
              <a:buNone/>
              <a:defRPr b="1"/>
            </a:lvl9pPr>
          </a:lstStyle>
          <a:p/>
        </p:txBody>
      </p:sp>
      <p:sp>
        <p:nvSpPr>
          <p:cNvPr id="470" name="Shape 470"/>
          <p:cNvSpPr txBox="1"/>
          <p:nvPr>
            <p:ph idx="6" type="body"/>
          </p:nvPr>
        </p:nvSpPr>
        <p:spPr>
          <a:xfrm>
            <a:off x="6108737" y="2332275"/>
            <a:ext cx="2208600" cy="1217400"/>
          </a:xfrm>
          <a:prstGeom prst="rect">
            <a:avLst/>
          </a:prstGeom>
        </p:spPr>
        <p:txBody>
          <a:bodyPr anchorCtr="0" anchor="t" bIns="91425" lIns="91425" rIns="91425" tIns="91425"/>
          <a:lstStyle>
            <a:lvl1pPr lvl="0" rtl="0" algn="ctr">
              <a:spcBef>
                <a:spcPts val="0"/>
              </a:spcBef>
              <a:spcAft>
                <a:spcPts val="0"/>
              </a:spcAft>
              <a:buSzPct val="100000"/>
              <a:defRPr sz="1200"/>
            </a:lvl1pPr>
            <a:lvl2pPr lvl="1" rtl="0" algn="ctr">
              <a:spcBef>
                <a:spcPts val="0"/>
              </a:spcBef>
              <a:spcAft>
                <a:spcPts val="0"/>
              </a:spcAft>
              <a:buSzPct val="100000"/>
              <a:defRPr sz="1200"/>
            </a:lvl2pPr>
            <a:lvl3pPr lvl="2" rtl="0" algn="ctr">
              <a:spcBef>
                <a:spcPts val="0"/>
              </a:spcBef>
              <a:spcAft>
                <a:spcPts val="0"/>
              </a:spcAft>
              <a:buSzPct val="100000"/>
              <a:defRPr sz="1200"/>
            </a:lvl3pPr>
            <a:lvl4pPr lvl="3" rtl="0" algn="ctr">
              <a:spcBef>
                <a:spcPts val="0"/>
              </a:spcBef>
              <a:spcAft>
                <a:spcPts val="0"/>
              </a:spcAft>
              <a:buSzPct val="100000"/>
              <a:defRPr sz="1200"/>
            </a:lvl4pPr>
            <a:lvl5pPr lvl="4" rtl="0" algn="ctr">
              <a:spcBef>
                <a:spcPts val="0"/>
              </a:spcBef>
              <a:spcAft>
                <a:spcPts val="0"/>
              </a:spcAft>
              <a:buSzPct val="100000"/>
              <a:defRPr sz="1200"/>
            </a:lvl5pPr>
            <a:lvl6pPr lvl="5" rtl="0" algn="ctr">
              <a:spcBef>
                <a:spcPts val="0"/>
              </a:spcBef>
              <a:spcAft>
                <a:spcPts val="0"/>
              </a:spcAft>
              <a:buSzPct val="100000"/>
              <a:defRPr sz="1200"/>
            </a:lvl6pPr>
            <a:lvl7pPr lvl="6" rtl="0" algn="ctr">
              <a:spcBef>
                <a:spcPts val="0"/>
              </a:spcBef>
              <a:spcAft>
                <a:spcPts val="0"/>
              </a:spcAft>
              <a:buSzPct val="100000"/>
              <a:defRPr sz="1200"/>
            </a:lvl7pPr>
            <a:lvl8pPr lvl="7" rtl="0" algn="ctr">
              <a:spcBef>
                <a:spcPts val="0"/>
              </a:spcBef>
              <a:spcAft>
                <a:spcPts val="0"/>
              </a:spcAft>
              <a:buSzPct val="100000"/>
              <a:defRPr sz="1200"/>
            </a:lvl8pPr>
            <a:lvl9pPr lvl="8" rtl="0" algn="ctr">
              <a:spcBef>
                <a:spcPts val="0"/>
              </a:spcBef>
              <a:spcAft>
                <a:spcPts val="0"/>
              </a:spcAft>
              <a:buSzPct val="100000"/>
              <a:defRPr sz="1200"/>
            </a:lvl9pPr>
          </a:lstStyle>
          <a:p/>
        </p:txBody>
      </p:sp>
      <p:sp>
        <p:nvSpPr>
          <p:cNvPr id="471" name="Shape 47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72" name="Shape 472"/>
          <p:cNvSpPr txBox="1"/>
          <p:nvPr>
            <p:ph idx="7"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graphic bottom">
    <p:spTree>
      <p:nvGrpSpPr>
        <p:cNvPr id="473" name="Shape 473"/>
        <p:cNvGrpSpPr/>
        <p:nvPr/>
      </p:nvGrpSpPr>
      <p:grpSpPr>
        <a:xfrm>
          <a:off x="0" y="0"/>
          <a:ext cx="0" cy="0"/>
          <a:chOff x="0" y="0"/>
          <a:chExt cx="0" cy="0"/>
        </a:xfrm>
      </p:grpSpPr>
      <p:sp>
        <p:nvSpPr>
          <p:cNvPr id="474" name="Shape 47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75" name="Shape 475"/>
          <p:cNvSpPr txBox="1"/>
          <p:nvPr>
            <p:ph idx="1" type="body"/>
          </p:nvPr>
        </p:nvSpPr>
        <p:spPr>
          <a:xfrm>
            <a:off x="826650" y="1554318"/>
            <a:ext cx="7490700" cy="393600"/>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476" name="Shape 47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77" name="Shape 477"/>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phic top, text bottom">
    <p:spTree>
      <p:nvGrpSpPr>
        <p:cNvPr id="478" name="Shape 478"/>
        <p:cNvGrpSpPr/>
        <p:nvPr/>
      </p:nvGrpSpPr>
      <p:grpSpPr>
        <a:xfrm>
          <a:off x="0" y="0"/>
          <a:ext cx="0" cy="0"/>
          <a:chOff x="0" y="0"/>
          <a:chExt cx="0" cy="0"/>
        </a:xfrm>
      </p:grpSpPr>
      <p:sp>
        <p:nvSpPr>
          <p:cNvPr id="479" name="Shape 47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80" name="Shape 480"/>
          <p:cNvSpPr txBox="1"/>
          <p:nvPr>
            <p:ph idx="1" type="body"/>
          </p:nvPr>
        </p:nvSpPr>
        <p:spPr>
          <a:xfrm>
            <a:off x="826650" y="3909498"/>
            <a:ext cx="7490700" cy="3936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481" name="Shape 48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82" name="Shape 482"/>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ructure">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Shape 37"/>
          <p:cNvSpPr txBox="1"/>
          <p:nvPr>
            <p:ph type="title"/>
          </p:nvPr>
        </p:nvSpPr>
        <p:spPr>
          <a:xfrm>
            <a:off x="1821825" y="2171700"/>
            <a:ext cx="5943599" cy="685799"/>
          </a:xfrm>
          <a:prstGeom prst="rect">
            <a:avLst/>
          </a:prstGeom>
          <a:noFill/>
          <a:ln>
            <a:noFill/>
          </a:ln>
        </p:spPr>
        <p:txBody>
          <a:bodyPr anchorCtr="0" anchor="b" bIns="91425" lIns="91425" rIns="91425" tIns="91425"/>
          <a:lstStyle>
            <a:lvl1pPr lvl="0" rtl="0">
              <a:spcBef>
                <a:spcPts val="0"/>
              </a:spcBef>
              <a:buNone/>
              <a:defRPr b="1" sz="2400">
                <a:solidFill>
                  <a:schemeClr val="lt1"/>
                </a:solidFill>
                <a:latin typeface="Proxima Nova"/>
                <a:ea typeface="Proxima Nova"/>
                <a:cs typeface="Proxima Nova"/>
                <a:sym typeface="Proxima Nova"/>
              </a:defRPr>
            </a:lvl1pPr>
            <a:lvl2pPr lvl="1" rtl="0">
              <a:spcBef>
                <a:spcPts val="0"/>
              </a:spcBef>
              <a:buNone/>
              <a:defRPr b="1" sz="2400">
                <a:solidFill>
                  <a:schemeClr val="lt1"/>
                </a:solidFill>
                <a:latin typeface="Proxima Nova"/>
                <a:ea typeface="Proxima Nova"/>
                <a:cs typeface="Proxima Nova"/>
                <a:sym typeface="Proxima Nova"/>
              </a:defRPr>
            </a:lvl2pPr>
            <a:lvl3pPr lvl="2" rtl="0">
              <a:spcBef>
                <a:spcPts val="0"/>
              </a:spcBef>
              <a:buNone/>
              <a:defRPr b="1" sz="2400">
                <a:solidFill>
                  <a:schemeClr val="lt1"/>
                </a:solidFill>
                <a:latin typeface="Proxima Nova"/>
                <a:ea typeface="Proxima Nova"/>
                <a:cs typeface="Proxima Nova"/>
                <a:sym typeface="Proxima Nova"/>
              </a:defRPr>
            </a:lvl3pPr>
            <a:lvl4pPr lvl="3" rtl="0">
              <a:spcBef>
                <a:spcPts val="0"/>
              </a:spcBef>
              <a:buNone/>
              <a:defRPr b="1" sz="2400">
                <a:solidFill>
                  <a:schemeClr val="lt1"/>
                </a:solidFill>
                <a:latin typeface="Proxima Nova"/>
                <a:ea typeface="Proxima Nova"/>
                <a:cs typeface="Proxima Nova"/>
                <a:sym typeface="Proxima Nova"/>
              </a:defRPr>
            </a:lvl4pPr>
            <a:lvl5pPr lvl="4" rtl="0">
              <a:spcBef>
                <a:spcPts val="0"/>
              </a:spcBef>
              <a:buNone/>
              <a:defRPr b="1" sz="2400">
                <a:solidFill>
                  <a:schemeClr val="lt1"/>
                </a:solidFill>
                <a:latin typeface="Proxima Nova"/>
                <a:ea typeface="Proxima Nova"/>
                <a:cs typeface="Proxima Nova"/>
                <a:sym typeface="Proxima Nova"/>
              </a:defRPr>
            </a:lvl5pPr>
            <a:lvl6pPr lvl="5" rtl="0">
              <a:spcBef>
                <a:spcPts val="0"/>
              </a:spcBef>
              <a:buNone/>
              <a:defRPr b="1" sz="2400">
                <a:solidFill>
                  <a:schemeClr val="lt1"/>
                </a:solidFill>
                <a:latin typeface="Proxima Nova"/>
                <a:ea typeface="Proxima Nova"/>
                <a:cs typeface="Proxima Nova"/>
                <a:sym typeface="Proxima Nova"/>
              </a:defRPr>
            </a:lvl6pPr>
            <a:lvl7pPr lvl="6" rtl="0">
              <a:spcBef>
                <a:spcPts val="0"/>
              </a:spcBef>
              <a:buNone/>
              <a:defRPr b="1" sz="2400">
                <a:solidFill>
                  <a:schemeClr val="lt1"/>
                </a:solidFill>
                <a:latin typeface="Proxima Nova"/>
                <a:ea typeface="Proxima Nova"/>
                <a:cs typeface="Proxima Nova"/>
                <a:sym typeface="Proxima Nova"/>
              </a:defRPr>
            </a:lvl7pPr>
            <a:lvl8pPr lvl="7" rtl="0">
              <a:spcBef>
                <a:spcPts val="0"/>
              </a:spcBef>
              <a:buNone/>
              <a:defRPr b="1" sz="2400">
                <a:solidFill>
                  <a:schemeClr val="lt1"/>
                </a:solidFill>
                <a:latin typeface="Proxima Nova"/>
                <a:ea typeface="Proxima Nova"/>
                <a:cs typeface="Proxima Nova"/>
                <a:sym typeface="Proxima Nova"/>
              </a:defRPr>
            </a:lvl8pPr>
            <a:lvl9pPr lvl="8" rtl="0">
              <a:spcBef>
                <a:spcPts val="0"/>
              </a:spcBef>
              <a:buNone/>
              <a:defRPr b="1" sz="2400">
                <a:solidFill>
                  <a:schemeClr val="lt1"/>
                </a:solidFill>
                <a:latin typeface="Proxima Nova"/>
                <a:ea typeface="Proxima Nova"/>
                <a:cs typeface="Proxima Nova"/>
                <a:sym typeface="Proxima Nova"/>
              </a:defRPr>
            </a:lvl9pPr>
          </a:lstStyle>
          <a:p/>
        </p:txBody>
      </p:sp>
      <p:sp>
        <p:nvSpPr>
          <p:cNvPr id="38" name="Shape 38"/>
          <p:cNvSpPr txBox="1"/>
          <p:nvPr>
            <p:ph idx="1" type="subTitle"/>
          </p:nvPr>
        </p:nvSpPr>
        <p:spPr>
          <a:xfrm>
            <a:off x="1821825" y="3048000"/>
            <a:ext cx="5029199" cy="285899"/>
          </a:xfrm>
          <a:prstGeom prst="rect">
            <a:avLst/>
          </a:prstGeom>
          <a:noFill/>
          <a:ln>
            <a:noFill/>
          </a:ln>
        </p:spPr>
        <p:txBody>
          <a:bodyPr anchorCtr="0" anchor="ctr" bIns="91425" lIns="91425" rIns="91425" tIns="91425"/>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39" name="Shape 39"/>
          <p:cNvSpPr txBox="1"/>
          <p:nvPr>
            <p:ph idx="2" type="subTitle"/>
          </p:nvPr>
        </p:nvSpPr>
        <p:spPr>
          <a:xfrm>
            <a:off x="1821825" y="3505200"/>
            <a:ext cx="4572000" cy="1200000"/>
          </a:xfrm>
          <a:prstGeom prst="rect">
            <a:avLst/>
          </a:prstGeom>
          <a:noFill/>
          <a:ln>
            <a:noFill/>
          </a:ln>
        </p:spPr>
        <p:txBody>
          <a:bodyPr anchorCtr="0" anchor="t" bIns="91425" lIns="91425" rIns="91425" tIns="91425"/>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top, logos bottom">
    <p:bg>
      <p:bgPr>
        <a:blipFill>
          <a:blip r:embed="rId2">
            <a:alphaModFix/>
          </a:blip>
          <a:stretch>
            <a:fillRect/>
          </a:stretch>
        </a:blipFill>
      </p:bgPr>
    </p:bg>
    <p:spTree>
      <p:nvGrpSpPr>
        <p:cNvPr id="483" name="Shape 483"/>
        <p:cNvGrpSpPr/>
        <p:nvPr/>
      </p:nvGrpSpPr>
      <p:grpSpPr>
        <a:xfrm>
          <a:off x="0" y="0"/>
          <a:ext cx="0" cy="0"/>
          <a:chOff x="0" y="0"/>
          <a:chExt cx="0" cy="0"/>
        </a:xfrm>
      </p:grpSpPr>
      <p:sp>
        <p:nvSpPr>
          <p:cNvPr id="484" name="Shape 48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85" name="Shape 485"/>
          <p:cNvSpPr txBox="1"/>
          <p:nvPr>
            <p:ph idx="1" type="body"/>
          </p:nvPr>
        </p:nvSpPr>
        <p:spPr>
          <a:xfrm>
            <a:off x="826650" y="1512056"/>
            <a:ext cx="7490700" cy="879300"/>
          </a:xfrm>
          <a:prstGeom prst="rect">
            <a:avLst/>
          </a:prstGeom>
        </p:spPr>
        <p:txBody>
          <a:bodyPr anchorCtr="0" anchor="b"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486" name="Shape 48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87" name="Shape 487"/>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top, text bottom">
    <p:bg>
      <p:bgPr>
        <a:blipFill>
          <a:blip r:embed="rId2">
            <a:alphaModFix/>
          </a:blip>
          <a:stretch>
            <a:fillRect/>
          </a:stretch>
        </a:blipFill>
      </p:bgPr>
    </p:bg>
    <p:spTree>
      <p:nvGrpSpPr>
        <p:cNvPr id="488" name="Shape 488"/>
        <p:cNvGrpSpPr/>
        <p:nvPr/>
      </p:nvGrpSpPr>
      <p:grpSpPr>
        <a:xfrm>
          <a:off x="0" y="0"/>
          <a:ext cx="0" cy="0"/>
          <a:chOff x="0" y="0"/>
          <a:chExt cx="0" cy="0"/>
        </a:xfrm>
      </p:grpSpPr>
      <p:sp>
        <p:nvSpPr>
          <p:cNvPr id="489" name="Shape 48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90" name="Shape 490"/>
          <p:cNvSpPr txBox="1"/>
          <p:nvPr>
            <p:ph idx="1" type="body"/>
          </p:nvPr>
        </p:nvSpPr>
        <p:spPr>
          <a:xfrm>
            <a:off x="826650" y="3738062"/>
            <a:ext cx="7490700" cy="715800"/>
          </a:xfrm>
          <a:prstGeom prst="rect">
            <a:avLst/>
          </a:prstGeom>
        </p:spPr>
        <p:txBody>
          <a:bodyPr anchorCtr="0" anchor="t" bIns="91425" lIns="91425" rIns="91425" tIns="91425"/>
          <a:lstStyle>
            <a:lvl1pPr lvl="0" rtl="0" algn="ctr">
              <a:spcBef>
                <a:spcPts val="0"/>
              </a:spcBef>
              <a:spcAft>
                <a:spcPts val="0"/>
              </a:spcAft>
              <a:defRPr sz="1400"/>
            </a:lvl1pPr>
            <a:lvl2pPr lvl="1" rtl="0" algn="ctr">
              <a:spcBef>
                <a:spcPts val="0"/>
              </a:spcBef>
              <a:spcAft>
                <a:spcPts val="0"/>
              </a:spcAft>
              <a:defRPr sz="1400"/>
            </a:lvl2pPr>
            <a:lvl3pPr lvl="2" rtl="0" algn="ctr">
              <a:spcBef>
                <a:spcPts val="0"/>
              </a:spcBef>
              <a:spcAft>
                <a:spcPts val="0"/>
              </a:spcAft>
              <a:defRPr sz="1400"/>
            </a:lvl3pPr>
            <a:lvl4pPr lvl="3" rtl="0" algn="ctr">
              <a:spcBef>
                <a:spcPts val="0"/>
              </a:spcBef>
              <a:spcAft>
                <a:spcPts val="0"/>
              </a:spcAft>
              <a:defRPr sz="1400"/>
            </a:lvl4pPr>
            <a:lvl5pPr lvl="4" rtl="0" algn="ctr">
              <a:spcBef>
                <a:spcPts val="0"/>
              </a:spcBef>
              <a:spcAft>
                <a:spcPts val="0"/>
              </a:spcAft>
              <a:defRPr sz="1400"/>
            </a:lvl5pPr>
            <a:lvl6pPr lvl="5" rtl="0" algn="ctr">
              <a:spcBef>
                <a:spcPts val="0"/>
              </a:spcBef>
              <a:spcAft>
                <a:spcPts val="0"/>
              </a:spcAft>
              <a:defRPr sz="1400"/>
            </a:lvl6pPr>
            <a:lvl7pPr lvl="6" rtl="0" algn="ctr">
              <a:spcBef>
                <a:spcPts val="0"/>
              </a:spcBef>
              <a:spcAft>
                <a:spcPts val="0"/>
              </a:spcAft>
              <a:defRPr sz="1400"/>
            </a:lvl7pPr>
            <a:lvl8pPr lvl="7" rtl="0" algn="ctr">
              <a:spcBef>
                <a:spcPts val="0"/>
              </a:spcBef>
              <a:spcAft>
                <a:spcPts val="0"/>
              </a:spcAft>
              <a:defRPr sz="1400"/>
            </a:lvl8pPr>
            <a:lvl9pPr lvl="8" rtl="0" algn="ctr">
              <a:spcBef>
                <a:spcPts val="0"/>
              </a:spcBef>
              <a:spcAft>
                <a:spcPts val="0"/>
              </a:spcAft>
              <a:defRPr sz="1400"/>
            </a:lvl9pPr>
          </a:lstStyle>
          <a:p/>
        </p:txBody>
      </p:sp>
      <p:sp>
        <p:nvSpPr>
          <p:cNvPr id="491" name="Shape 49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92" name="Shape 492"/>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xt left, logos right">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Shape 49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95" name="Shape 495"/>
          <p:cNvSpPr txBox="1"/>
          <p:nvPr>
            <p:ph idx="1" type="body"/>
          </p:nvPr>
        </p:nvSpPr>
        <p:spPr>
          <a:xfrm>
            <a:off x="826700" y="1625925"/>
            <a:ext cx="3585000" cy="2530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6" name="Shape 496"/>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497" name="Shape 497"/>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s left, text right">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Shape 49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00" name="Shape 500"/>
          <p:cNvSpPr txBox="1"/>
          <p:nvPr>
            <p:ph idx="1" type="body"/>
          </p:nvPr>
        </p:nvSpPr>
        <p:spPr>
          <a:xfrm>
            <a:off x="4732350" y="1625925"/>
            <a:ext cx="3585000" cy="25368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01" name="Shape 501"/>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502" name="Shape 502"/>
          <p:cNvSpPr txBox="1"/>
          <p:nvPr>
            <p:ph idx="2"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ofile left, text right">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Shape 50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05" name="Shape 505"/>
          <p:cNvSpPr txBox="1"/>
          <p:nvPr>
            <p:ph idx="1" type="body"/>
          </p:nvPr>
        </p:nvSpPr>
        <p:spPr>
          <a:xfrm>
            <a:off x="4934725" y="2048925"/>
            <a:ext cx="3382500" cy="19554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506" name="Shape 506"/>
          <p:cNvSpPr txBox="1"/>
          <p:nvPr>
            <p:ph idx="2" type="subTitle"/>
          </p:nvPr>
        </p:nvSpPr>
        <p:spPr>
          <a:xfrm>
            <a:off x="4943325" y="1834500"/>
            <a:ext cx="3382500" cy="328800"/>
          </a:xfrm>
          <a:prstGeom prst="rect">
            <a:avLst/>
          </a:prstGeom>
        </p:spPr>
        <p:txBody>
          <a:bodyPr anchorCtr="0" anchor="b" bIns="91425" lIns="91425" rIns="91425" tIns="91425"/>
          <a:lstStyle>
            <a:lvl1pPr lvl="0" rtl="0">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
        <p:nvSpPr>
          <p:cNvPr id="507" name="Shape 507"/>
          <p:cNvSpPr txBox="1"/>
          <p:nvPr>
            <p:ph idx="3" type="subTitle"/>
          </p:nvPr>
        </p:nvSpPr>
        <p:spPr>
          <a:xfrm>
            <a:off x="826650" y="2625314"/>
            <a:ext cx="3112800" cy="1328700"/>
          </a:xfrm>
          <a:prstGeom prst="rect">
            <a:avLst/>
          </a:prstGeom>
        </p:spPr>
        <p:txBody>
          <a:bodyPr anchorCtr="0" anchor="t" bIns="91425" lIns="91425" rIns="91425" tIns="91425"/>
          <a:lstStyle>
            <a:lvl1pPr lvl="0" rtl="0" algn="ctr">
              <a:spcBef>
                <a:spcPts val="0"/>
              </a:spcBef>
              <a:buNone/>
              <a:defRPr b="1"/>
            </a:lvl1pPr>
            <a:lvl2pPr lvl="1" rtl="0">
              <a:spcBef>
                <a:spcPts val="0"/>
              </a:spcBef>
              <a:buNone/>
              <a:defRPr b="1"/>
            </a:lvl2pPr>
            <a:lvl3pPr lvl="2" rtl="0">
              <a:spcBef>
                <a:spcPts val="0"/>
              </a:spcBef>
              <a:buNone/>
              <a:defRPr b="1"/>
            </a:lvl3pPr>
            <a:lvl4pPr lvl="3" rtl="0">
              <a:spcBef>
                <a:spcPts val="0"/>
              </a:spcBef>
              <a:buNone/>
              <a:defRPr b="1"/>
            </a:lvl4pPr>
            <a:lvl5pPr lvl="4" rtl="0">
              <a:spcBef>
                <a:spcPts val="0"/>
              </a:spcBef>
              <a:buNone/>
              <a:defRPr b="1"/>
            </a:lvl5pPr>
            <a:lvl6pPr lvl="5" rtl="0">
              <a:spcBef>
                <a:spcPts val="0"/>
              </a:spcBef>
              <a:buNone/>
              <a:defRPr b="1"/>
            </a:lvl6pPr>
            <a:lvl7pPr lvl="6" rtl="0">
              <a:spcBef>
                <a:spcPts val="0"/>
              </a:spcBef>
              <a:buNone/>
              <a:defRPr b="1"/>
            </a:lvl7pPr>
            <a:lvl8pPr lvl="7" rtl="0">
              <a:spcBef>
                <a:spcPts val="0"/>
              </a:spcBef>
              <a:buNone/>
              <a:defRPr b="1"/>
            </a:lvl8pPr>
            <a:lvl9pPr lvl="8" rtl="0">
              <a:spcBef>
                <a:spcPts val="0"/>
              </a:spcBef>
              <a:buNone/>
              <a:defRPr b="1"/>
            </a:lvl9pPr>
          </a:lstStyle>
          <a:p/>
        </p:txBody>
      </p:sp>
      <p:sp>
        <p:nvSpPr>
          <p:cNvPr id="508" name="Shape 508"/>
          <p:cNvSpPr txBox="1"/>
          <p:nvPr>
            <p:ph type="title"/>
          </p:nvPr>
        </p:nvSpPr>
        <p:spPr>
          <a:xfrm>
            <a:off x="826650" y="0"/>
            <a:ext cx="7490700" cy="1063200"/>
          </a:xfrm>
          <a:prstGeom prst="rect">
            <a:avLst/>
          </a:prstGeom>
        </p:spPr>
        <p:txBody>
          <a:bodyPr anchorCtr="0" anchor="b" bIns="91425" lIns="91425" rIns="91425" tIns="91425"/>
          <a:lstStyle>
            <a:lvl1pPr lvl="0" rtl="0">
              <a:spcBef>
                <a:spcPts val="0"/>
              </a:spcBef>
              <a:buFont typeface="Proxima Nova"/>
              <a:buNone/>
              <a:defRPr b="0">
                <a:latin typeface="Proxima Nova"/>
                <a:ea typeface="Proxima Nova"/>
                <a:cs typeface="Proxima Nova"/>
                <a:sym typeface="Proxima Nova"/>
              </a:defRPr>
            </a:lvl1pPr>
            <a:lvl2pPr lvl="1" rtl="0">
              <a:spcBef>
                <a:spcPts val="0"/>
              </a:spcBef>
              <a:buClr>
                <a:schemeClr val="dk1"/>
              </a:buClr>
              <a:buFont typeface="Proxima Nova"/>
              <a:buNone/>
              <a:defRPr b="0">
                <a:solidFill>
                  <a:schemeClr val="dk1"/>
                </a:solidFill>
                <a:latin typeface="Proxima Nova"/>
                <a:ea typeface="Proxima Nova"/>
                <a:cs typeface="Proxima Nova"/>
                <a:sym typeface="Proxima Nova"/>
              </a:defRPr>
            </a:lvl2pPr>
            <a:lvl3pPr lvl="2" rtl="0">
              <a:spcBef>
                <a:spcPts val="0"/>
              </a:spcBef>
              <a:buClr>
                <a:schemeClr val="dk1"/>
              </a:buClr>
              <a:buFont typeface="Proxima Nova"/>
              <a:buNone/>
              <a:defRPr b="0">
                <a:solidFill>
                  <a:schemeClr val="dk1"/>
                </a:solidFill>
                <a:latin typeface="Proxima Nova"/>
                <a:ea typeface="Proxima Nova"/>
                <a:cs typeface="Proxima Nova"/>
                <a:sym typeface="Proxima Nova"/>
              </a:defRPr>
            </a:lvl3pPr>
            <a:lvl4pPr lvl="3" rtl="0">
              <a:spcBef>
                <a:spcPts val="0"/>
              </a:spcBef>
              <a:buClr>
                <a:schemeClr val="dk1"/>
              </a:buClr>
              <a:buFont typeface="Proxima Nova"/>
              <a:buNone/>
              <a:defRPr b="0">
                <a:solidFill>
                  <a:schemeClr val="dk1"/>
                </a:solidFill>
                <a:latin typeface="Proxima Nova"/>
                <a:ea typeface="Proxima Nova"/>
                <a:cs typeface="Proxima Nova"/>
                <a:sym typeface="Proxima Nova"/>
              </a:defRPr>
            </a:lvl4pPr>
            <a:lvl5pPr lvl="4" rtl="0">
              <a:spcBef>
                <a:spcPts val="0"/>
              </a:spcBef>
              <a:buClr>
                <a:schemeClr val="dk1"/>
              </a:buClr>
              <a:buFont typeface="Proxima Nova"/>
              <a:buNone/>
              <a:defRPr b="0">
                <a:solidFill>
                  <a:schemeClr val="dk1"/>
                </a:solidFill>
                <a:latin typeface="Proxima Nova"/>
                <a:ea typeface="Proxima Nova"/>
                <a:cs typeface="Proxima Nova"/>
                <a:sym typeface="Proxima Nova"/>
              </a:defRPr>
            </a:lvl5pPr>
            <a:lvl6pPr lvl="5" rtl="0">
              <a:spcBef>
                <a:spcPts val="0"/>
              </a:spcBef>
              <a:buClr>
                <a:schemeClr val="dk1"/>
              </a:buClr>
              <a:buFont typeface="Proxima Nova"/>
              <a:buNone/>
              <a:defRPr b="0">
                <a:solidFill>
                  <a:schemeClr val="dk1"/>
                </a:solidFill>
                <a:latin typeface="Proxima Nova"/>
                <a:ea typeface="Proxima Nova"/>
                <a:cs typeface="Proxima Nova"/>
                <a:sym typeface="Proxima Nova"/>
              </a:defRPr>
            </a:lvl6pPr>
            <a:lvl7pPr lvl="6" rtl="0">
              <a:spcBef>
                <a:spcPts val="0"/>
              </a:spcBef>
              <a:buClr>
                <a:schemeClr val="dk1"/>
              </a:buClr>
              <a:buFont typeface="Proxima Nova"/>
              <a:buNone/>
              <a:defRPr b="0">
                <a:solidFill>
                  <a:schemeClr val="dk1"/>
                </a:solidFill>
                <a:latin typeface="Proxima Nova"/>
                <a:ea typeface="Proxima Nova"/>
                <a:cs typeface="Proxima Nova"/>
                <a:sym typeface="Proxima Nova"/>
              </a:defRPr>
            </a:lvl7pPr>
            <a:lvl8pPr lvl="7" rtl="0">
              <a:spcBef>
                <a:spcPts val="0"/>
              </a:spcBef>
              <a:buClr>
                <a:schemeClr val="dk1"/>
              </a:buClr>
              <a:buFont typeface="Proxima Nova"/>
              <a:buNone/>
              <a:defRPr b="0">
                <a:solidFill>
                  <a:schemeClr val="dk1"/>
                </a:solidFill>
                <a:latin typeface="Proxima Nova"/>
                <a:ea typeface="Proxima Nova"/>
                <a:cs typeface="Proxima Nova"/>
                <a:sym typeface="Proxima Nova"/>
              </a:defRPr>
            </a:lvl8pPr>
            <a:lvl9pPr lvl="8" rtl="0">
              <a:spcBef>
                <a:spcPts val="0"/>
              </a:spcBef>
              <a:buClr>
                <a:schemeClr val="dk1"/>
              </a:buClr>
              <a:buFont typeface="Proxima Nova"/>
              <a:buNone/>
              <a:defRPr b="0">
                <a:solidFill>
                  <a:schemeClr val="dk1"/>
                </a:solidFill>
                <a:latin typeface="Proxima Nova"/>
                <a:ea typeface="Proxima Nova"/>
                <a:cs typeface="Proxima Nova"/>
                <a:sym typeface="Proxima Nova"/>
              </a:defRPr>
            </a:lvl9pPr>
          </a:lstStyle>
          <a:p/>
        </p:txBody>
      </p:sp>
      <p:sp>
        <p:nvSpPr>
          <p:cNvPr id="509" name="Shape 509"/>
          <p:cNvSpPr txBox="1"/>
          <p:nvPr>
            <p:ph idx="4" type="subTitle"/>
          </p:nvPr>
        </p:nvSpPr>
        <p:spPr>
          <a:xfrm>
            <a:off x="826650" y="929775"/>
            <a:ext cx="7490700" cy="328800"/>
          </a:xfrm>
          <a:prstGeom prst="rect">
            <a:avLst/>
          </a:prstGeom>
        </p:spPr>
        <p:txBody>
          <a:bodyPr anchorCtr="0" anchor="t" bIns="91425" lIns="91425" rIns="91425" tIns="91425"/>
          <a:lstStyle>
            <a:lvl1pPr lvl="0" rtl="0">
              <a:lnSpc>
                <a:spcPct val="100000"/>
              </a:lnSpc>
              <a:spcBef>
                <a:spcPts val="0"/>
              </a:spcBef>
              <a:buNone/>
              <a:defRPr>
                <a:latin typeface="Proxima Nova"/>
                <a:ea typeface="Proxima Nova"/>
                <a:cs typeface="Proxima Nova"/>
                <a:sym typeface="Proxima Nova"/>
              </a:defRPr>
            </a:lvl1pPr>
            <a:lvl2pPr lvl="1" rtl="0">
              <a:lnSpc>
                <a:spcPct val="100000"/>
              </a:lnSpc>
              <a:spcBef>
                <a:spcPts val="0"/>
              </a:spcBef>
              <a:buNone/>
              <a:defRPr>
                <a:latin typeface="Proxima Nova"/>
                <a:ea typeface="Proxima Nova"/>
                <a:cs typeface="Proxima Nova"/>
                <a:sym typeface="Proxima Nova"/>
              </a:defRPr>
            </a:lvl2pPr>
            <a:lvl3pPr lvl="2" rtl="0">
              <a:lnSpc>
                <a:spcPct val="100000"/>
              </a:lnSpc>
              <a:spcBef>
                <a:spcPts val="0"/>
              </a:spcBef>
              <a:buNone/>
              <a:defRPr>
                <a:latin typeface="Proxima Nova"/>
                <a:ea typeface="Proxima Nova"/>
                <a:cs typeface="Proxima Nova"/>
                <a:sym typeface="Proxima Nova"/>
              </a:defRPr>
            </a:lvl3pPr>
            <a:lvl4pPr lvl="3" rtl="0">
              <a:lnSpc>
                <a:spcPct val="100000"/>
              </a:lnSpc>
              <a:spcBef>
                <a:spcPts val="0"/>
              </a:spcBef>
              <a:buNone/>
              <a:defRPr>
                <a:latin typeface="Proxima Nova"/>
                <a:ea typeface="Proxima Nova"/>
                <a:cs typeface="Proxima Nova"/>
                <a:sym typeface="Proxima Nova"/>
              </a:defRPr>
            </a:lvl4pPr>
            <a:lvl5pPr lvl="4" rtl="0">
              <a:lnSpc>
                <a:spcPct val="100000"/>
              </a:lnSpc>
              <a:spcBef>
                <a:spcPts val="0"/>
              </a:spcBef>
              <a:buNone/>
              <a:defRPr>
                <a:latin typeface="Proxima Nova"/>
                <a:ea typeface="Proxima Nova"/>
                <a:cs typeface="Proxima Nova"/>
                <a:sym typeface="Proxima Nova"/>
              </a:defRPr>
            </a:lvl5pPr>
            <a:lvl6pPr lvl="5" rtl="0">
              <a:lnSpc>
                <a:spcPct val="100000"/>
              </a:lnSpc>
              <a:spcBef>
                <a:spcPts val="0"/>
              </a:spcBef>
              <a:buNone/>
              <a:defRPr>
                <a:latin typeface="Proxima Nova"/>
                <a:ea typeface="Proxima Nova"/>
                <a:cs typeface="Proxima Nova"/>
                <a:sym typeface="Proxima Nova"/>
              </a:defRPr>
            </a:lvl6pPr>
            <a:lvl7pPr lvl="6" rtl="0">
              <a:lnSpc>
                <a:spcPct val="100000"/>
              </a:lnSpc>
              <a:spcBef>
                <a:spcPts val="0"/>
              </a:spcBef>
              <a:buNone/>
              <a:defRPr>
                <a:latin typeface="Proxima Nova"/>
                <a:ea typeface="Proxima Nova"/>
                <a:cs typeface="Proxima Nova"/>
                <a:sym typeface="Proxima Nova"/>
              </a:defRPr>
            </a:lvl7pPr>
            <a:lvl8pPr lvl="7" rtl="0">
              <a:lnSpc>
                <a:spcPct val="100000"/>
              </a:lnSpc>
              <a:spcBef>
                <a:spcPts val="0"/>
              </a:spcBef>
              <a:buNone/>
              <a:defRPr>
                <a:latin typeface="Proxima Nova"/>
                <a:ea typeface="Proxima Nova"/>
                <a:cs typeface="Proxima Nova"/>
                <a:sym typeface="Proxima Nova"/>
              </a:defRPr>
            </a:lvl8pPr>
            <a:lvl9pPr lvl="8" rtl="0">
              <a:lnSpc>
                <a:spcPct val="100000"/>
              </a:lnSpc>
              <a:spcBef>
                <a:spcPts val="0"/>
              </a:spcBef>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ature">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Shape 41"/>
          <p:cNvSpPr txBox="1"/>
          <p:nvPr>
            <p:ph type="title"/>
          </p:nvPr>
        </p:nvSpPr>
        <p:spPr>
          <a:xfrm>
            <a:off x="1821825" y="2171700"/>
            <a:ext cx="5943599" cy="685799"/>
          </a:xfrm>
          <a:prstGeom prst="rect">
            <a:avLst/>
          </a:prstGeom>
          <a:noFill/>
          <a:ln>
            <a:noFill/>
          </a:ln>
        </p:spPr>
        <p:txBody>
          <a:bodyPr anchorCtr="0" anchor="b" bIns="91425" lIns="91425" rIns="91425" tIns="91425"/>
          <a:lstStyle>
            <a:lvl1pPr lvl="0" rtl="0">
              <a:spcBef>
                <a:spcPts val="0"/>
              </a:spcBef>
              <a:buNone/>
              <a:defRPr b="1" sz="2400">
                <a:solidFill>
                  <a:schemeClr val="lt1"/>
                </a:solidFill>
                <a:latin typeface="Proxima Nova"/>
                <a:ea typeface="Proxima Nova"/>
                <a:cs typeface="Proxima Nova"/>
                <a:sym typeface="Proxima Nova"/>
              </a:defRPr>
            </a:lvl1pPr>
            <a:lvl2pPr lvl="1" rtl="0">
              <a:spcBef>
                <a:spcPts val="0"/>
              </a:spcBef>
              <a:buNone/>
              <a:defRPr b="1" sz="2400">
                <a:solidFill>
                  <a:schemeClr val="lt1"/>
                </a:solidFill>
                <a:latin typeface="Proxima Nova"/>
                <a:ea typeface="Proxima Nova"/>
                <a:cs typeface="Proxima Nova"/>
                <a:sym typeface="Proxima Nova"/>
              </a:defRPr>
            </a:lvl2pPr>
            <a:lvl3pPr lvl="2" rtl="0">
              <a:spcBef>
                <a:spcPts val="0"/>
              </a:spcBef>
              <a:buNone/>
              <a:defRPr b="1" sz="2400">
                <a:solidFill>
                  <a:schemeClr val="lt1"/>
                </a:solidFill>
                <a:latin typeface="Proxima Nova"/>
                <a:ea typeface="Proxima Nova"/>
                <a:cs typeface="Proxima Nova"/>
                <a:sym typeface="Proxima Nova"/>
              </a:defRPr>
            </a:lvl3pPr>
            <a:lvl4pPr lvl="3" rtl="0">
              <a:spcBef>
                <a:spcPts val="0"/>
              </a:spcBef>
              <a:buNone/>
              <a:defRPr b="1" sz="2400">
                <a:solidFill>
                  <a:schemeClr val="lt1"/>
                </a:solidFill>
                <a:latin typeface="Proxima Nova"/>
                <a:ea typeface="Proxima Nova"/>
                <a:cs typeface="Proxima Nova"/>
                <a:sym typeface="Proxima Nova"/>
              </a:defRPr>
            </a:lvl4pPr>
            <a:lvl5pPr lvl="4" rtl="0">
              <a:spcBef>
                <a:spcPts val="0"/>
              </a:spcBef>
              <a:buNone/>
              <a:defRPr b="1" sz="2400">
                <a:solidFill>
                  <a:schemeClr val="lt1"/>
                </a:solidFill>
                <a:latin typeface="Proxima Nova"/>
                <a:ea typeface="Proxima Nova"/>
                <a:cs typeface="Proxima Nova"/>
                <a:sym typeface="Proxima Nova"/>
              </a:defRPr>
            </a:lvl5pPr>
            <a:lvl6pPr lvl="5" rtl="0">
              <a:spcBef>
                <a:spcPts val="0"/>
              </a:spcBef>
              <a:buNone/>
              <a:defRPr b="1" sz="2400">
                <a:solidFill>
                  <a:schemeClr val="lt1"/>
                </a:solidFill>
                <a:latin typeface="Proxima Nova"/>
                <a:ea typeface="Proxima Nova"/>
                <a:cs typeface="Proxima Nova"/>
                <a:sym typeface="Proxima Nova"/>
              </a:defRPr>
            </a:lvl6pPr>
            <a:lvl7pPr lvl="6" rtl="0">
              <a:spcBef>
                <a:spcPts val="0"/>
              </a:spcBef>
              <a:buNone/>
              <a:defRPr b="1" sz="2400">
                <a:solidFill>
                  <a:schemeClr val="lt1"/>
                </a:solidFill>
                <a:latin typeface="Proxima Nova"/>
                <a:ea typeface="Proxima Nova"/>
                <a:cs typeface="Proxima Nova"/>
                <a:sym typeface="Proxima Nova"/>
              </a:defRPr>
            </a:lvl7pPr>
            <a:lvl8pPr lvl="7" rtl="0">
              <a:spcBef>
                <a:spcPts val="0"/>
              </a:spcBef>
              <a:buNone/>
              <a:defRPr b="1" sz="2400">
                <a:solidFill>
                  <a:schemeClr val="lt1"/>
                </a:solidFill>
                <a:latin typeface="Proxima Nova"/>
                <a:ea typeface="Proxima Nova"/>
                <a:cs typeface="Proxima Nova"/>
                <a:sym typeface="Proxima Nova"/>
              </a:defRPr>
            </a:lvl8pPr>
            <a:lvl9pPr lvl="8" rtl="0">
              <a:spcBef>
                <a:spcPts val="0"/>
              </a:spcBef>
              <a:buNone/>
              <a:defRPr b="1" sz="2400">
                <a:solidFill>
                  <a:schemeClr val="lt1"/>
                </a:solidFill>
                <a:latin typeface="Proxima Nova"/>
                <a:ea typeface="Proxima Nova"/>
                <a:cs typeface="Proxima Nova"/>
                <a:sym typeface="Proxima Nova"/>
              </a:defRPr>
            </a:lvl9pPr>
          </a:lstStyle>
          <a:p/>
        </p:txBody>
      </p:sp>
      <p:sp>
        <p:nvSpPr>
          <p:cNvPr id="42" name="Shape 42"/>
          <p:cNvSpPr txBox="1"/>
          <p:nvPr>
            <p:ph idx="1" type="subTitle"/>
          </p:nvPr>
        </p:nvSpPr>
        <p:spPr>
          <a:xfrm>
            <a:off x="1821825" y="3048000"/>
            <a:ext cx="5029199" cy="285899"/>
          </a:xfrm>
          <a:prstGeom prst="rect">
            <a:avLst/>
          </a:prstGeom>
          <a:noFill/>
          <a:ln>
            <a:noFill/>
          </a:ln>
        </p:spPr>
        <p:txBody>
          <a:bodyPr anchorCtr="0" anchor="ctr" bIns="91425" lIns="91425" rIns="91425" tIns="91425"/>
          <a:lstStyle>
            <a:lvl1pPr lvl="0" rtl="0">
              <a:spcBef>
                <a:spcPts val="0"/>
              </a:spcBef>
              <a:buNone/>
              <a:defRPr sz="1600">
                <a:solidFill>
                  <a:srgbClr val="FFFFFF"/>
                </a:solidFill>
                <a:latin typeface="Proxima Nova"/>
                <a:ea typeface="Proxima Nova"/>
                <a:cs typeface="Proxima Nova"/>
                <a:sym typeface="Proxima Nova"/>
              </a:defRPr>
            </a:lvl1pPr>
            <a:lvl2pPr lvl="1" rtl="0">
              <a:spcBef>
                <a:spcPts val="0"/>
              </a:spcBef>
              <a:buNone/>
              <a:defRPr sz="1600">
                <a:latin typeface="Proxima Nova"/>
                <a:ea typeface="Proxima Nova"/>
                <a:cs typeface="Proxima Nova"/>
                <a:sym typeface="Proxima Nova"/>
              </a:defRPr>
            </a:lvl2pPr>
            <a:lvl3pPr lvl="2" rtl="0">
              <a:spcBef>
                <a:spcPts val="0"/>
              </a:spcBef>
              <a:buNone/>
              <a:defRPr sz="1600">
                <a:latin typeface="Proxima Nova"/>
                <a:ea typeface="Proxima Nova"/>
                <a:cs typeface="Proxima Nova"/>
                <a:sym typeface="Proxima Nova"/>
              </a:defRPr>
            </a:lvl3pPr>
            <a:lvl4pPr lvl="3" rtl="0">
              <a:spcBef>
                <a:spcPts val="0"/>
              </a:spcBef>
              <a:buNone/>
              <a:defRPr sz="1600">
                <a:latin typeface="Proxima Nova"/>
                <a:ea typeface="Proxima Nova"/>
                <a:cs typeface="Proxima Nova"/>
                <a:sym typeface="Proxima Nova"/>
              </a:defRPr>
            </a:lvl4pPr>
            <a:lvl5pPr lvl="4" rtl="0">
              <a:spcBef>
                <a:spcPts val="0"/>
              </a:spcBef>
              <a:buNone/>
              <a:defRPr sz="1600">
                <a:latin typeface="Proxima Nova"/>
                <a:ea typeface="Proxima Nova"/>
                <a:cs typeface="Proxima Nova"/>
                <a:sym typeface="Proxima Nova"/>
              </a:defRPr>
            </a:lvl5pPr>
            <a:lvl6pPr lvl="5" rtl="0">
              <a:spcBef>
                <a:spcPts val="0"/>
              </a:spcBef>
              <a:buNone/>
              <a:defRPr sz="1600">
                <a:latin typeface="Proxima Nova"/>
                <a:ea typeface="Proxima Nova"/>
                <a:cs typeface="Proxima Nova"/>
                <a:sym typeface="Proxima Nova"/>
              </a:defRPr>
            </a:lvl6pPr>
            <a:lvl7pPr lvl="6" rtl="0">
              <a:spcBef>
                <a:spcPts val="0"/>
              </a:spcBef>
              <a:buNone/>
              <a:defRPr sz="1600">
                <a:latin typeface="Proxima Nova"/>
                <a:ea typeface="Proxima Nova"/>
                <a:cs typeface="Proxima Nova"/>
                <a:sym typeface="Proxima Nova"/>
              </a:defRPr>
            </a:lvl7pPr>
            <a:lvl8pPr lvl="7" rtl="0">
              <a:spcBef>
                <a:spcPts val="0"/>
              </a:spcBef>
              <a:buNone/>
              <a:defRPr sz="1600">
                <a:latin typeface="Proxima Nova"/>
                <a:ea typeface="Proxima Nova"/>
                <a:cs typeface="Proxima Nova"/>
                <a:sym typeface="Proxima Nova"/>
              </a:defRPr>
            </a:lvl8pPr>
            <a:lvl9pPr lvl="8" rtl="0">
              <a:spcBef>
                <a:spcPts val="0"/>
              </a:spcBef>
              <a:buNone/>
              <a:defRPr sz="1600">
                <a:latin typeface="Proxima Nova"/>
                <a:ea typeface="Proxima Nova"/>
                <a:cs typeface="Proxima Nova"/>
                <a:sym typeface="Proxima Nova"/>
              </a:defRPr>
            </a:lvl9pPr>
          </a:lstStyle>
          <a:p/>
        </p:txBody>
      </p:sp>
      <p:sp>
        <p:nvSpPr>
          <p:cNvPr id="43" name="Shape 43"/>
          <p:cNvSpPr txBox="1"/>
          <p:nvPr>
            <p:ph idx="2" type="subTitle"/>
          </p:nvPr>
        </p:nvSpPr>
        <p:spPr>
          <a:xfrm>
            <a:off x="1821825" y="3505200"/>
            <a:ext cx="4572000" cy="1200000"/>
          </a:xfrm>
          <a:prstGeom prst="rect">
            <a:avLst/>
          </a:prstGeom>
          <a:noFill/>
          <a:ln>
            <a:noFill/>
          </a:ln>
        </p:spPr>
        <p:txBody>
          <a:bodyPr anchorCtr="0" anchor="t" bIns="91425" lIns="91425" rIns="91425" tIns="91425"/>
          <a:lstStyle>
            <a:lvl1pPr lvl="0" rtl="0">
              <a:spcBef>
                <a:spcPts val="0"/>
              </a:spcBef>
              <a:buNone/>
              <a:defRPr sz="1200">
                <a:solidFill>
                  <a:srgbClr val="FFFFFF"/>
                </a:solidFill>
                <a:latin typeface="Proxima Nova"/>
                <a:ea typeface="Proxima Nova"/>
                <a:cs typeface="Proxima Nova"/>
                <a:sym typeface="Proxima Nova"/>
              </a:defRPr>
            </a:lvl1pPr>
            <a:lvl2pPr lvl="1" rtl="0">
              <a:spcBef>
                <a:spcPts val="0"/>
              </a:spcBef>
              <a:buNone/>
              <a:defRPr sz="1200">
                <a:latin typeface="Proxima Nova"/>
                <a:ea typeface="Proxima Nova"/>
                <a:cs typeface="Proxima Nova"/>
                <a:sym typeface="Proxima Nova"/>
              </a:defRPr>
            </a:lvl2pPr>
            <a:lvl3pPr lvl="2" rtl="0">
              <a:spcBef>
                <a:spcPts val="0"/>
              </a:spcBef>
              <a:buNone/>
              <a:defRPr sz="1200">
                <a:latin typeface="Proxima Nova"/>
                <a:ea typeface="Proxima Nova"/>
                <a:cs typeface="Proxima Nova"/>
                <a:sym typeface="Proxima Nova"/>
              </a:defRPr>
            </a:lvl3pPr>
            <a:lvl4pPr lvl="3" rtl="0">
              <a:spcBef>
                <a:spcPts val="0"/>
              </a:spcBef>
              <a:buNone/>
              <a:defRPr sz="1200">
                <a:latin typeface="Proxima Nova"/>
                <a:ea typeface="Proxima Nova"/>
                <a:cs typeface="Proxima Nova"/>
                <a:sym typeface="Proxima Nova"/>
              </a:defRPr>
            </a:lvl4pPr>
            <a:lvl5pPr lvl="4" rtl="0">
              <a:spcBef>
                <a:spcPts val="0"/>
              </a:spcBef>
              <a:buNone/>
              <a:defRPr sz="1200">
                <a:latin typeface="Proxima Nova"/>
                <a:ea typeface="Proxima Nova"/>
                <a:cs typeface="Proxima Nova"/>
                <a:sym typeface="Proxima Nova"/>
              </a:defRPr>
            </a:lvl5pPr>
            <a:lvl6pPr lvl="5" rtl="0">
              <a:spcBef>
                <a:spcPts val="0"/>
              </a:spcBef>
              <a:buNone/>
              <a:defRPr sz="1200">
                <a:latin typeface="Proxima Nova"/>
                <a:ea typeface="Proxima Nova"/>
                <a:cs typeface="Proxima Nova"/>
                <a:sym typeface="Proxima Nova"/>
              </a:defRPr>
            </a:lvl6pPr>
            <a:lvl7pPr lvl="6" rtl="0">
              <a:spcBef>
                <a:spcPts val="0"/>
              </a:spcBef>
              <a:buNone/>
              <a:defRPr sz="1200">
                <a:latin typeface="Proxima Nova"/>
                <a:ea typeface="Proxima Nova"/>
                <a:cs typeface="Proxima Nova"/>
                <a:sym typeface="Proxima Nova"/>
              </a:defRPr>
            </a:lvl7pPr>
            <a:lvl8pPr lvl="7" rtl="0">
              <a:spcBef>
                <a:spcPts val="0"/>
              </a:spcBef>
              <a:buNone/>
              <a:defRPr sz="1200">
                <a:latin typeface="Proxima Nova"/>
                <a:ea typeface="Proxima Nova"/>
                <a:cs typeface="Proxima Nova"/>
                <a:sym typeface="Proxima Nova"/>
              </a:defRPr>
            </a:lvl8pPr>
            <a:lvl9pPr lvl="8" rtl="0">
              <a:spcBef>
                <a:spcPts val="0"/>
              </a:spcBef>
              <a:buNone/>
              <a:defRPr sz="1200">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2.png"/><Relationship Id="rId2" Type="http://schemas.openxmlformats.org/officeDocument/2006/relationships/image" Target="../media/image00.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03.png"/><Relationship Id="rId2" Type="http://schemas.openxmlformats.org/officeDocument/2006/relationships/image" Target="../media/image0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theme" Target="../theme/theme6.xml"/><Relationship Id="rId14" Type="http://schemas.openxmlformats.org/officeDocument/2006/relationships/slideLayout" Target="../slideLayouts/slideLayout2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1.png"/><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theme" Target="../theme/theme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65.xml"/><Relationship Id="rId20" Type="http://schemas.openxmlformats.org/officeDocument/2006/relationships/slideLayout" Target="../slideLayouts/slideLayout45.xml"/><Relationship Id="rId42" Type="http://schemas.openxmlformats.org/officeDocument/2006/relationships/slideLayout" Target="../slideLayouts/slideLayout67.xml"/><Relationship Id="rId41" Type="http://schemas.openxmlformats.org/officeDocument/2006/relationships/slideLayout" Target="../slideLayouts/slideLayout66.xml"/><Relationship Id="rId22" Type="http://schemas.openxmlformats.org/officeDocument/2006/relationships/slideLayout" Target="../slideLayouts/slideLayout47.xml"/><Relationship Id="rId44" Type="http://schemas.openxmlformats.org/officeDocument/2006/relationships/theme" Target="../theme/theme1.xml"/><Relationship Id="rId21" Type="http://schemas.openxmlformats.org/officeDocument/2006/relationships/slideLayout" Target="../slideLayouts/slideLayout46.xml"/><Relationship Id="rId43" Type="http://schemas.openxmlformats.org/officeDocument/2006/relationships/slideLayout" Target="../slideLayouts/slideLayout68.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29" Type="http://schemas.openxmlformats.org/officeDocument/2006/relationships/slideLayout" Target="../slideLayouts/slideLayout54.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11" Type="http://schemas.openxmlformats.org/officeDocument/2006/relationships/slideLayout" Target="../slideLayouts/slideLayout36.xml"/><Relationship Id="rId33" Type="http://schemas.openxmlformats.org/officeDocument/2006/relationships/slideLayout" Target="../slideLayouts/slideLayout58.xml"/><Relationship Id="rId10" Type="http://schemas.openxmlformats.org/officeDocument/2006/relationships/slideLayout" Target="../slideLayouts/slideLayout35.xml"/><Relationship Id="rId32" Type="http://schemas.openxmlformats.org/officeDocument/2006/relationships/slideLayout" Target="../slideLayouts/slideLayout57.xml"/><Relationship Id="rId13" Type="http://schemas.openxmlformats.org/officeDocument/2006/relationships/slideLayout" Target="../slideLayouts/slideLayout38.xml"/><Relationship Id="rId35" Type="http://schemas.openxmlformats.org/officeDocument/2006/relationships/slideLayout" Target="../slideLayouts/slideLayout60.xml"/><Relationship Id="rId12" Type="http://schemas.openxmlformats.org/officeDocument/2006/relationships/slideLayout" Target="../slideLayouts/slideLayout37.xml"/><Relationship Id="rId34" Type="http://schemas.openxmlformats.org/officeDocument/2006/relationships/slideLayout" Target="../slideLayouts/slideLayout59.xml"/><Relationship Id="rId15" Type="http://schemas.openxmlformats.org/officeDocument/2006/relationships/slideLayout" Target="../slideLayouts/slideLayout40.xml"/><Relationship Id="rId37" Type="http://schemas.openxmlformats.org/officeDocument/2006/relationships/slideLayout" Target="../slideLayouts/slideLayout62.xml"/><Relationship Id="rId14" Type="http://schemas.openxmlformats.org/officeDocument/2006/relationships/slideLayout" Target="../slideLayouts/slideLayout39.xml"/><Relationship Id="rId36" Type="http://schemas.openxmlformats.org/officeDocument/2006/relationships/slideLayout" Target="../slideLayouts/slideLayout61.xml"/><Relationship Id="rId17" Type="http://schemas.openxmlformats.org/officeDocument/2006/relationships/slideLayout" Target="../slideLayouts/slideLayout42.xml"/><Relationship Id="rId39" Type="http://schemas.openxmlformats.org/officeDocument/2006/relationships/slideLayout" Target="../slideLayouts/slideLayout64.xml"/><Relationship Id="rId16" Type="http://schemas.openxmlformats.org/officeDocument/2006/relationships/slideLayout" Target="../slideLayouts/slideLayout41.xml"/><Relationship Id="rId38" Type="http://schemas.openxmlformats.org/officeDocument/2006/relationships/slideLayout" Target="../slideLayouts/slideLayout63.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3.png"/><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theme" Target="../theme/theme3.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0" name="Shape 30"/>
        <p:cNvGrpSpPr/>
        <p:nvPr/>
      </p:nvGrpSpPr>
      <p:grpSpPr>
        <a:xfrm>
          <a:off x="0" y="0"/>
          <a:ext cx="0" cy="0"/>
          <a:chOff x="0" y="0"/>
          <a:chExt cx="0" cy="0"/>
        </a:xfrm>
      </p:grpSpPr>
      <p:pic>
        <p:nvPicPr>
          <p:cNvPr descr="logo_large.png" id="31" name="Shape 31"/>
          <p:cNvPicPr preferRelativeResize="0"/>
          <p:nvPr/>
        </p:nvPicPr>
        <p:blipFill>
          <a:blip r:embed="rId2">
            <a:alphaModFix/>
          </a:blip>
          <a:stretch>
            <a:fillRect/>
          </a:stretch>
        </p:blipFill>
        <p:spPr>
          <a:xfrm>
            <a:off x="1342000" y="1505843"/>
            <a:ext cx="1455249" cy="4705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Shape 45"/>
          <p:cNvSpPr txBox="1"/>
          <p:nvPr>
            <p:ph type="title"/>
          </p:nvPr>
        </p:nvSpPr>
        <p:spPr>
          <a:xfrm>
            <a:off x="826650" y="1660725"/>
            <a:ext cx="7490700" cy="1822200"/>
          </a:xfrm>
          <a:prstGeom prst="rect">
            <a:avLst/>
          </a:prstGeom>
          <a:noFill/>
          <a:ln>
            <a:noFill/>
          </a:ln>
        </p:spPr>
        <p:txBody>
          <a:bodyPr anchorCtr="0" anchor="ctr" bIns="91425" lIns="91425" rIns="91425" tIns="91425"/>
          <a:lstStyle>
            <a:lvl1pPr lvl="0" rtl="0" algn="ctr">
              <a:spcBef>
                <a:spcPts val="0"/>
              </a:spcBef>
              <a:buNone/>
              <a:defRPr b="1" sz="3200">
                <a:solidFill>
                  <a:schemeClr val="lt1"/>
                </a:solidFill>
                <a:latin typeface="Proxima Nova"/>
                <a:ea typeface="Proxima Nova"/>
                <a:cs typeface="Proxima Nova"/>
                <a:sym typeface="Proxima Nova"/>
              </a:defRPr>
            </a:lvl1pPr>
            <a:lvl2pPr lvl="1" rtl="0" algn="ctr">
              <a:spcBef>
                <a:spcPts val="0"/>
              </a:spcBef>
              <a:buNone/>
              <a:defRPr b="1" sz="3200">
                <a:solidFill>
                  <a:schemeClr val="lt1"/>
                </a:solidFill>
                <a:latin typeface="Proxima Nova"/>
                <a:ea typeface="Proxima Nova"/>
                <a:cs typeface="Proxima Nova"/>
                <a:sym typeface="Proxima Nova"/>
              </a:defRPr>
            </a:lvl2pPr>
            <a:lvl3pPr lvl="2" rtl="0" algn="ctr">
              <a:spcBef>
                <a:spcPts val="0"/>
              </a:spcBef>
              <a:buNone/>
              <a:defRPr b="1" sz="3200">
                <a:solidFill>
                  <a:schemeClr val="lt1"/>
                </a:solidFill>
                <a:latin typeface="Proxima Nova"/>
                <a:ea typeface="Proxima Nova"/>
                <a:cs typeface="Proxima Nova"/>
                <a:sym typeface="Proxima Nova"/>
              </a:defRPr>
            </a:lvl3pPr>
            <a:lvl4pPr lvl="3" rtl="0" algn="ctr">
              <a:spcBef>
                <a:spcPts val="0"/>
              </a:spcBef>
              <a:buNone/>
              <a:defRPr b="1" sz="3200">
                <a:solidFill>
                  <a:schemeClr val="lt1"/>
                </a:solidFill>
                <a:latin typeface="Proxima Nova"/>
                <a:ea typeface="Proxima Nova"/>
                <a:cs typeface="Proxima Nova"/>
                <a:sym typeface="Proxima Nova"/>
              </a:defRPr>
            </a:lvl4pPr>
            <a:lvl5pPr lvl="4" rtl="0" algn="ctr">
              <a:spcBef>
                <a:spcPts val="0"/>
              </a:spcBef>
              <a:buNone/>
              <a:defRPr b="1" sz="3200">
                <a:solidFill>
                  <a:schemeClr val="lt1"/>
                </a:solidFill>
                <a:latin typeface="Proxima Nova"/>
                <a:ea typeface="Proxima Nova"/>
                <a:cs typeface="Proxima Nova"/>
                <a:sym typeface="Proxima Nova"/>
              </a:defRPr>
            </a:lvl5pPr>
            <a:lvl6pPr lvl="5" rtl="0" algn="ctr">
              <a:spcBef>
                <a:spcPts val="0"/>
              </a:spcBef>
              <a:buNone/>
              <a:defRPr b="1" sz="3200">
                <a:solidFill>
                  <a:schemeClr val="lt1"/>
                </a:solidFill>
                <a:latin typeface="Proxima Nova"/>
                <a:ea typeface="Proxima Nova"/>
                <a:cs typeface="Proxima Nova"/>
                <a:sym typeface="Proxima Nova"/>
              </a:defRPr>
            </a:lvl6pPr>
            <a:lvl7pPr lvl="6" rtl="0" algn="ctr">
              <a:spcBef>
                <a:spcPts val="0"/>
              </a:spcBef>
              <a:buNone/>
              <a:defRPr b="1" sz="3200">
                <a:solidFill>
                  <a:schemeClr val="lt1"/>
                </a:solidFill>
                <a:latin typeface="Proxima Nova"/>
                <a:ea typeface="Proxima Nova"/>
                <a:cs typeface="Proxima Nova"/>
                <a:sym typeface="Proxima Nova"/>
              </a:defRPr>
            </a:lvl7pPr>
            <a:lvl8pPr lvl="7" rtl="0" algn="ctr">
              <a:spcBef>
                <a:spcPts val="0"/>
              </a:spcBef>
              <a:buNone/>
              <a:defRPr b="1" sz="3200">
                <a:solidFill>
                  <a:schemeClr val="lt1"/>
                </a:solidFill>
                <a:latin typeface="Proxima Nova"/>
                <a:ea typeface="Proxima Nova"/>
                <a:cs typeface="Proxima Nova"/>
                <a:sym typeface="Proxima Nova"/>
              </a:defRPr>
            </a:lvl8pPr>
            <a:lvl9pPr lvl="8" rtl="0" algn="ctr">
              <a:spcBef>
                <a:spcPts val="0"/>
              </a:spcBef>
              <a:buNone/>
              <a:defRPr b="1" sz="3200">
                <a:solidFill>
                  <a:schemeClr val="lt1"/>
                </a:solidFill>
                <a:latin typeface="Proxima Nova"/>
                <a:ea typeface="Proxima Nova"/>
                <a:cs typeface="Proxima Nova"/>
                <a:sym typeface="Proxima Nova"/>
              </a:defRPr>
            </a:lvl9pPr>
          </a:lstStyle>
          <a:p/>
        </p:txBody>
      </p:sp>
      <p:pic>
        <p:nvPicPr>
          <p:cNvPr descr="logo_interior_white.png" id="46" name="Shape 46"/>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71" name="Shape 71"/>
        <p:cNvGrpSpPr/>
        <p:nvPr/>
      </p:nvGrpSpPr>
      <p:grpSpPr>
        <a:xfrm>
          <a:off x="0" y="0"/>
          <a:ext cx="0" cy="0"/>
          <a:chOff x="0" y="0"/>
          <a:chExt cx="0" cy="0"/>
        </a:xfrm>
      </p:grpSpPr>
      <p:sp>
        <p:nvSpPr>
          <p:cNvPr id="72" name="Shape 72"/>
          <p:cNvSpPr txBox="1"/>
          <p:nvPr>
            <p:ph idx="1" type="body"/>
          </p:nvPr>
        </p:nvSpPr>
        <p:spPr>
          <a:xfrm>
            <a:off x="826650" y="1360218"/>
            <a:ext cx="7490700" cy="3062099"/>
          </a:xfrm>
          <a:prstGeom prst="rect">
            <a:avLst/>
          </a:prstGeom>
          <a:noFill/>
          <a:ln>
            <a:noFill/>
          </a:ln>
        </p:spPr>
        <p:txBody>
          <a:bodyPr anchorCtr="0" anchor="t" bIns="91425" lIns="91425" rIns="91425" tIns="91425"/>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p:txBody>
      </p:sp>
      <p:sp>
        <p:nvSpPr>
          <p:cNvPr id="73" name="Shape 73"/>
          <p:cNvSpPr txBox="1"/>
          <p:nvPr>
            <p:ph idx="12" type="sldNum"/>
          </p:nvPr>
        </p:nvSpPr>
        <p:spPr>
          <a:xfrm>
            <a:off x="103327" y="4733943"/>
            <a:ext cx="3606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800">
                <a:solidFill>
                  <a:schemeClr val="dk1"/>
                </a:solidFill>
                <a:latin typeface="Proxima Nova"/>
                <a:ea typeface="Proxima Nova"/>
                <a:cs typeface="Proxima Nova"/>
                <a:sym typeface="Proxima Nova"/>
              </a:rPr>
              <a:t>‹#›</a:t>
            </a:fld>
          </a:p>
        </p:txBody>
      </p:sp>
      <p:sp>
        <p:nvSpPr>
          <p:cNvPr id="74" name="Shape 74"/>
          <p:cNvSpPr txBox="1"/>
          <p:nvPr/>
        </p:nvSpPr>
        <p:spPr>
          <a:xfrm>
            <a:off x="413050" y="4733943"/>
            <a:ext cx="7659300" cy="393600"/>
          </a:xfrm>
          <a:prstGeom prst="rect">
            <a:avLst/>
          </a:prstGeom>
          <a:noFill/>
          <a:ln>
            <a:noFill/>
          </a:ln>
        </p:spPr>
        <p:txBody>
          <a:bodyPr anchorCtr="0" anchor="ctr" bIns="91425" lIns="91425" rIns="91425" tIns="91425">
            <a:noAutofit/>
          </a:bodyPr>
          <a:lstStyle/>
          <a:p>
            <a:pPr lvl="0" rtl="0">
              <a:spcBef>
                <a:spcPts val="0"/>
              </a:spcBef>
              <a:buNone/>
            </a:pPr>
            <a:r>
              <a:rPr lang="en" sz="800">
                <a:solidFill>
                  <a:schemeClr val="dk2"/>
                </a:solidFill>
                <a:latin typeface="Proxima Nova"/>
                <a:ea typeface="Proxima Nova"/>
                <a:cs typeface="Proxima Nova"/>
                <a:sym typeface="Proxima Nova"/>
              </a:rPr>
              <a:t>INSERT DESIGNATOR, IF NEEDED</a:t>
            </a:r>
          </a:p>
        </p:txBody>
      </p:sp>
      <p:pic>
        <p:nvPicPr>
          <p:cNvPr descr="logo_interior_black.png" id="75" name="Shape 75"/>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76" name="Shape 76"/>
          <p:cNvSpPr txBox="1"/>
          <p:nvPr>
            <p:ph type="title"/>
          </p:nvPr>
        </p:nvSpPr>
        <p:spPr>
          <a:xfrm>
            <a:off x="826650" y="0"/>
            <a:ext cx="7490700" cy="1063200"/>
          </a:xfrm>
          <a:prstGeom prst="rect">
            <a:avLst/>
          </a:prstGeom>
          <a:noFill/>
          <a:ln>
            <a:noFill/>
          </a:ln>
        </p:spPr>
        <p:txBody>
          <a:bodyPr anchorCtr="0" anchor="b"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3"/>
    <p:sldLayoutId id="2147483670" r:id="rId4"/>
    <p:sldLayoutId id="2147483671" r:id="rId5"/>
    <p:sldLayoutId id="2147483672" r:id="rId6"/>
    <p:sldLayoutId id="2147483673" r:id="rId7"/>
    <p:sldLayoutId id="214748367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127" name="Shape 127"/>
        <p:cNvGrpSpPr/>
        <p:nvPr/>
      </p:nvGrpSpPr>
      <p:grpSpPr>
        <a:xfrm>
          <a:off x="0" y="0"/>
          <a:ext cx="0" cy="0"/>
          <a:chOff x="0" y="0"/>
          <a:chExt cx="0" cy="0"/>
        </a:xfrm>
      </p:grpSpPr>
      <p:sp>
        <p:nvSpPr>
          <p:cNvPr id="128" name="Shape 128"/>
          <p:cNvSpPr txBox="1"/>
          <p:nvPr>
            <p:ph type="title"/>
          </p:nvPr>
        </p:nvSpPr>
        <p:spPr>
          <a:xfrm>
            <a:off x="826650" y="0"/>
            <a:ext cx="7490700" cy="1063200"/>
          </a:xfrm>
          <a:prstGeom prst="rect">
            <a:avLst/>
          </a:prstGeom>
          <a:noFill/>
          <a:ln>
            <a:noFill/>
          </a:ln>
        </p:spPr>
        <p:txBody>
          <a:bodyPr anchorCtr="0" anchor="b" bIns="91425" lIns="91425" rIns="91425" tIns="91425"/>
          <a:lstStyle>
            <a:lvl1pPr lvl="0" rtl="0">
              <a:spcBef>
                <a:spcPts val="0"/>
              </a:spcBef>
              <a:buClr>
                <a:schemeClr val="dk1"/>
              </a:buClr>
              <a:buSzPct val="100000"/>
              <a:buFont typeface="Proxima Nova"/>
              <a:buNone/>
              <a:defRPr sz="32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3600">
                <a:solidFill>
                  <a:schemeClr val="dk1"/>
                </a:solidFill>
                <a:latin typeface="Proxima Nova"/>
                <a:ea typeface="Proxima Nova"/>
                <a:cs typeface="Proxima Nova"/>
                <a:sym typeface="Proxima Nova"/>
              </a:defRPr>
            </a:lvl9pPr>
          </a:lstStyle>
          <a:p/>
        </p:txBody>
      </p:sp>
      <p:sp>
        <p:nvSpPr>
          <p:cNvPr id="129" name="Shape 129"/>
          <p:cNvSpPr txBox="1"/>
          <p:nvPr>
            <p:ph idx="1" type="body"/>
          </p:nvPr>
        </p:nvSpPr>
        <p:spPr>
          <a:xfrm>
            <a:off x="826650" y="1360218"/>
            <a:ext cx="7490700" cy="3062100"/>
          </a:xfrm>
          <a:prstGeom prst="rect">
            <a:avLst/>
          </a:prstGeom>
          <a:noFill/>
          <a:ln>
            <a:noFill/>
          </a:ln>
        </p:spPr>
        <p:txBody>
          <a:bodyPr anchorCtr="0" anchor="t" bIns="91425" lIns="91425" rIns="91425" tIns="91425"/>
          <a:lstStyle>
            <a:lvl1pPr lvl="0" rtl="0">
              <a:lnSpc>
                <a:spcPct val="115000"/>
              </a:lnSpc>
              <a:spcBef>
                <a:spcPts val="600"/>
              </a:spcBef>
              <a:buClr>
                <a:schemeClr val="dk1"/>
              </a:buClr>
              <a:buSzPct val="55555"/>
              <a:buFont typeface="Proxima Nova"/>
              <a:buChar char="●"/>
              <a:defRPr sz="1800">
                <a:solidFill>
                  <a:schemeClr val="dk1"/>
                </a:solidFill>
                <a:latin typeface="Proxima Nova"/>
                <a:ea typeface="Proxima Nova"/>
                <a:cs typeface="Proxima Nova"/>
                <a:sym typeface="Proxima Nova"/>
              </a:defRPr>
            </a:lvl1pPr>
            <a:lvl2pPr lvl="1"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2pPr>
            <a:lvl3pPr lvl="2" rtl="0">
              <a:lnSpc>
                <a:spcPct val="115000"/>
              </a:lnSpc>
              <a:spcBef>
                <a:spcPts val="480"/>
              </a:spcBef>
              <a:buClr>
                <a:schemeClr val="dk1"/>
              </a:buClr>
              <a:buSzPct val="62500"/>
              <a:buFont typeface="Proxima Nova"/>
              <a:buChar char="■"/>
              <a:defRPr sz="1600">
                <a:solidFill>
                  <a:schemeClr val="dk1"/>
                </a:solidFill>
                <a:latin typeface="Proxima Nova"/>
                <a:ea typeface="Proxima Nova"/>
                <a:cs typeface="Proxima Nova"/>
                <a:sym typeface="Proxima Nova"/>
              </a:defRPr>
            </a:lvl3pPr>
            <a:lvl4pPr lvl="3"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4pPr>
            <a:lvl5pPr lvl="4"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5pPr>
            <a:lvl6pPr lvl="5"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6pPr>
            <a:lvl7pPr lvl="6"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7pPr>
            <a:lvl8pPr lvl="7"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8pPr>
            <a:lvl9pPr lvl="8" rtl="0">
              <a:lnSpc>
                <a:spcPct val="115000"/>
              </a:lnSpc>
              <a:spcBef>
                <a:spcPts val="360"/>
              </a:spcBef>
              <a:buClr>
                <a:schemeClr val="dk1"/>
              </a:buClr>
              <a:buSzPct val="62500"/>
              <a:buFont typeface="Proxima Nova"/>
              <a:buChar char="■"/>
              <a:defRPr sz="1600">
                <a:solidFill>
                  <a:schemeClr val="dk1"/>
                </a:solidFill>
                <a:latin typeface="Proxima Nova"/>
                <a:ea typeface="Proxima Nova"/>
                <a:cs typeface="Proxima Nova"/>
                <a:sym typeface="Proxima Nova"/>
              </a:defRPr>
            </a:lvl9pPr>
          </a:lstStyle>
          <a:p/>
        </p:txBody>
      </p:sp>
      <p:sp>
        <p:nvSpPr>
          <p:cNvPr id="130" name="Shape 130"/>
          <p:cNvSpPr txBox="1"/>
          <p:nvPr>
            <p:ph idx="12" type="sldNum"/>
          </p:nvPr>
        </p:nvSpPr>
        <p:spPr>
          <a:xfrm>
            <a:off x="103327" y="4733943"/>
            <a:ext cx="3606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800">
                <a:solidFill>
                  <a:schemeClr val="dk1"/>
                </a:solidFill>
                <a:latin typeface="Proxima Nova"/>
                <a:ea typeface="Proxima Nova"/>
                <a:cs typeface="Proxima Nova"/>
                <a:sym typeface="Proxima Nova"/>
              </a:rPr>
              <a:t>‹#›</a:t>
            </a:fld>
          </a:p>
        </p:txBody>
      </p:sp>
      <p:pic>
        <p:nvPicPr>
          <p:cNvPr descr="logo_black.png" id="131" name="Shape 131"/>
          <p:cNvPicPr preferRelativeResize="0"/>
          <p:nvPr/>
        </p:nvPicPr>
        <p:blipFill>
          <a:blip r:embed="rId2">
            <a:alphaModFix/>
          </a:blip>
          <a:stretch>
            <a:fillRect/>
          </a:stretch>
        </p:blipFill>
        <p:spPr>
          <a:xfrm>
            <a:off x="8207675" y="4845406"/>
            <a:ext cx="399107" cy="127926"/>
          </a:xfrm>
          <a:prstGeom prst="rect">
            <a:avLst/>
          </a:prstGeom>
          <a:noFill/>
          <a:ln>
            <a:noFill/>
          </a:ln>
        </p:spPr>
      </p:pic>
      <p:sp>
        <p:nvSpPr>
          <p:cNvPr id="132" name="Shape 132"/>
          <p:cNvSpPr txBox="1"/>
          <p:nvPr/>
        </p:nvSpPr>
        <p:spPr>
          <a:xfrm>
            <a:off x="413050" y="4733943"/>
            <a:ext cx="7659300" cy="393600"/>
          </a:xfrm>
          <a:prstGeom prst="rect">
            <a:avLst/>
          </a:prstGeom>
          <a:noFill/>
          <a:ln>
            <a:noFill/>
          </a:ln>
        </p:spPr>
        <p:txBody>
          <a:bodyPr anchorCtr="0" anchor="ctr" bIns="91425" lIns="91425" rIns="91425" tIns="91425">
            <a:noAutofit/>
          </a:bodyPr>
          <a:lstStyle/>
          <a:p>
            <a:pPr lvl="0" rtl="0">
              <a:spcBef>
                <a:spcPts val="0"/>
              </a:spcBef>
              <a:buNone/>
            </a:pPr>
            <a:r>
              <a:rPr lang="en" sz="800">
                <a:latin typeface="Proxima Nova"/>
                <a:ea typeface="Proxima Nova"/>
                <a:cs typeface="Proxima Nova"/>
                <a:sym typeface="Proxima Nova"/>
              </a:rPr>
              <a:t>INSERT DESIGNATOR, IF NEEDED</a:t>
            </a:r>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393" name="Shape 393"/>
        <p:cNvGrpSpPr/>
        <p:nvPr/>
      </p:nvGrpSpPr>
      <p:grpSpPr>
        <a:xfrm>
          <a:off x="0" y="0"/>
          <a:ext cx="0" cy="0"/>
          <a:chOff x="0" y="0"/>
          <a:chExt cx="0" cy="0"/>
        </a:xfrm>
      </p:grpSpPr>
      <p:sp>
        <p:nvSpPr>
          <p:cNvPr id="394" name="Shape 394"/>
          <p:cNvSpPr txBox="1"/>
          <p:nvPr>
            <p:ph idx="1" type="body"/>
          </p:nvPr>
        </p:nvSpPr>
        <p:spPr>
          <a:xfrm>
            <a:off x="826650" y="1360218"/>
            <a:ext cx="7490700" cy="3062100"/>
          </a:xfrm>
          <a:prstGeom prst="rect">
            <a:avLst/>
          </a:prstGeom>
          <a:noFill/>
          <a:ln>
            <a:noFill/>
          </a:ln>
        </p:spPr>
        <p:txBody>
          <a:bodyPr anchorCtr="0" anchor="t" bIns="91425" lIns="91425" rIns="91425" tIns="91425"/>
          <a:lstStyle>
            <a:lvl1pPr lvl="0" rtl="0">
              <a:lnSpc>
                <a:spcPct val="115000"/>
              </a:lnSpc>
              <a:spcBef>
                <a:spcPts val="600"/>
              </a:spcBef>
              <a:buClr>
                <a:schemeClr val="dk1"/>
              </a:buClr>
              <a:buFont typeface="Proxima Nova"/>
              <a:buChar char="●"/>
              <a:defRPr>
                <a:solidFill>
                  <a:schemeClr val="dk1"/>
                </a:solidFill>
                <a:latin typeface="Proxima Nova"/>
                <a:ea typeface="Proxima Nova"/>
                <a:cs typeface="Proxima Nova"/>
                <a:sym typeface="Proxima Nova"/>
              </a:defRPr>
            </a:lvl1pPr>
            <a:lvl2pPr lvl="1"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2pPr>
            <a:lvl3pPr lvl="2" rtl="0">
              <a:lnSpc>
                <a:spcPct val="115000"/>
              </a:lnSpc>
              <a:spcBef>
                <a:spcPts val="480"/>
              </a:spcBef>
              <a:buClr>
                <a:schemeClr val="dk1"/>
              </a:buClr>
              <a:buFont typeface="Proxima Nova"/>
              <a:buChar char="■"/>
              <a:defRPr>
                <a:solidFill>
                  <a:schemeClr val="dk1"/>
                </a:solidFill>
                <a:latin typeface="Proxima Nova"/>
                <a:ea typeface="Proxima Nova"/>
                <a:cs typeface="Proxima Nova"/>
                <a:sym typeface="Proxima Nova"/>
              </a:defRPr>
            </a:lvl3pPr>
            <a:lvl4pPr lvl="3"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4pPr>
            <a:lvl5pPr lvl="4"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5pPr>
            <a:lvl6pPr lvl="5"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6pPr>
            <a:lvl7pPr lvl="6"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7pPr>
            <a:lvl8pPr lvl="7"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8pPr>
            <a:lvl9pPr lvl="8" rtl="0">
              <a:lnSpc>
                <a:spcPct val="115000"/>
              </a:lnSpc>
              <a:spcBef>
                <a:spcPts val="360"/>
              </a:spcBef>
              <a:buClr>
                <a:schemeClr val="dk1"/>
              </a:buClr>
              <a:buFont typeface="Proxima Nova"/>
              <a:buChar char="■"/>
              <a:defRPr>
                <a:solidFill>
                  <a:schemeClr val="dk1"/>
                </a:solidFill>
                <a:latin typeface="Proxima Nova"/>
                <a:ea typeface="Proxima Nova"/>
                <a:cs typeface="Proxima Nova"/>
                <a:sym typeface="Proxima Nova"/>
              </a:defRPr>
            </a:lvl9pPr>
          </a:lstStyle>
          <a:p/>
        </p:txBody>
      </p:sp>
      <p:sp>
        <p:nvSpPr>
          <p:cNvPr id="395" name="Shape 395"/>
          <p:cNvSpPr txBox="1"/>
          <p:nvPr>
            <p:ph idx="12" type="sldNum"/>
          </p:nvPr>
        </p:nvSpPr>
        <p:spPr>
          <a:xfrm>
            <a:off x="103327" y="4733943"/>
            <a:ext cx="3606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800">
                <a:latin typeface="Proxima Nova"/>
                <a:ea typeface="Proxima Nova"/>
                <a:cs typeface="Proxima Nova"/>
                <a:sym typeface="Proxima Nova"/>
              </a:rPr>
              <a:t>‹#›</a:t>
            </a:fld>
          </a:p>
        </p:txBody>
      </p:sp>
      <p:sp>
        <p:nvSpPr>
          <p:cNvPr id="396" name="Shape 396"/>
          <p:cNvSpPr txBox="1"/>
          <p:nvPr/>
        </p:nvSpPr>
        <p:spPr>
          <a:xfrm>
            <a:off x="413050" y="4733943"/>
            <a:ext cx="7659300" cy="393600"/>
          </a:xfrm>
          <a:prstGeom prst="rect">
            <a:avLst/>
          </a:prstGeom>
          <a:noFill/>
          <a:ln>
            <a:noFill/>
          </a:ln>
        </p:spPr>
        <p:txBody>
          <a:bodyPr anchorCtr="0" anchor="ctr" bIns="91425" lIns="91425" rIns="91425" tIns="91425">
            <a:noAutofit/>
          </a:bodyPr>
          <a:lstStyle/>
          <a:p>
            <a:pPr lvl="0" rtl="0">
              <a:spcBef>
                <a:spcPts val="0"/>
              </a:spcBef>
              <a:buNone/>
            </a:pPr>
            <a:r>
              <a:rPr lang="en" sz="800">
                <a:solidFill>
                  <a:schemeClr val="dk2"/>
                </a:solidFill>
                <a:latin typeface="Proxima Nova"/>
                <a:ea typeface="Proxima Nova"/>
                <a:cs typeface="Proxima Nova"/>
                <a:sym typeface="Proxima Nova"/>
              </a:rPr>
              <a:t>INSERT DESIGNATOR, IF NEEDED</a:t>
            </a:r>
          </a:p>
        </p:txBody>
      </p:sp>
      <p:pic>
        <p:nvPicPr>
          <p:cNvPr descr="logo_interior_black.png" id="397" name="Shape 397"/>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398" name="Shape 398"/>
          <p:cNvSpPr txBox="1"/>
          <p:nvPr>
            <p:ph type="title"/>
          </p:nvPr>
        </p:nvSpPr>
        <p:spPr>
          <a:xfrm>
            <a:off x="826650" y="0"/>
            <a:ext cx="7490700" cy="1063200"/>
          </a:xfrm>
          <a:prstGeom prst="rect">
            <a:avLst/>
          </a:prstGeom>
          <a:noFill/>
          <a:ln>
            <a:noFill/>
          </a:ln>
        </p:spPr>
        <p:txBody>
          <a:bodyPr anchorCtr="0" anchor="b" bIns="91425" lIns="91425" rIns="91425" tIns="91425"/>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2.xml"/><Relationship Id="rId3" Type="http://schemas.openxmlformats.org/officeDocument/2006/relationships/hyperlink" Target="https://access.redhat.com/articles/111663" TargetMode="External"/><Relationship Id="rId4" Type="http://schemas.openxmlformats.org/officeDocument/2006/relationships/hyperlink" Target="https://access.redhat.com/articles/202625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7.png"/><Relationship Id="rId7" Type="http://schemas.openxmlformats.org/officeDocument/2006/relationships/image" Target="../media/image72.png"/><Relationship Id="rId8"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image" Target="../media/image65.png"/><Relationship Id="rId6"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ph type="title"/>
          </p:nvPr>
        </p:nvSpPr>
        <p:spPr>
          <a:xfrm>
            <a:off x="1821825" y="2171700"/>
            <a:ext cx="5943599" cy="685799"/>
          </a:xfrm>
          <a:prstGeom prst="rect">
            <a:avLst/>
          </a:prstGeom>
        </p:spPr>
        <p:txBody>
          <a:bodyPr anchorCtr="0" anchor="b" bIns="91425" lIns="91425" rIns="91425" tIns="91425">
            <a:noAutofit/>
          </a:bodyPr>
          <a:lstStyle/>
          <a:p>
            <a:pPr lvl="0" rtl="0">
              <a:spcBef>
                <a:spcPts val="0"/>
              </a:spcBef>
              <a:buNone/>
            </a:pPr>
            <a:r>
              <a:rPr lang="en"/>
              <a:t>Fiserv EAP 6 &amp; 7 Architecture Review</a:t>
            </a:r>
          </a:p>
        </p:txBody>
      </p:sp>
      <p:sp>
        <p:nvSpPr>
          <p:cNvPr id="515" name="Shape 515"/>
          <p:cNvSpPr txBox="1"/>
          <p:nvPr>
            <p:ph idx="2" type="subTitle"/>
          </p:nvPr>
        </p:nvSpPr>
        <p:spPr>
          <a:xfrm>
            <a:off x="1821825" y="3505200"/>
            <a:ext cx="4572000" cy="1200000"/>
          </a:xfrm>
          <a:prstGeom prst="rect">
            <a:avLst/>
          </a:prstGeom>
        </p:spPr>
        <p:txBody>
          <a:bodyPr anchorCtr="0" anchor="t" bIns="91425" lIns="91425" rIns="91425" tIns="91425">
            <a:noAutofit/>
          </a:bodyPr>
          <a:lstStyle/>
          <a:p>
            <a:pPr lvl="0" rtl="0">
              <a:spcBef>
                <a:spcPts val="0"/>
              </a:spcBef>
              <a:buNone/>
            </a:pPr>
            <a:r>
              <a:rPr lang="en"/>
              <a:t>Toufic Arabi</a:t>
            </a:r>
          </a:p>
          <a:p>
            <a:pPr lvl="0" rtl="0">
              <a:spcBef>
                <a:spcPts val="0"/>
              </a:spcBef>
              <a:buNone/>
            </a:pPr>
            <a:r>
              <a:rPr lang="en"/>
              <a:t>Senior Consultant</a:t>
            </a:r>
          </a:p>
          <a:p>
            <a:pPr lvl="0" rtl="0">
              <a:spcBef>
                <a:spcPts val="0"/>
              </a:spcBef>
              <a:buNone/>
            </a:pPr>
            <a:r>
              <a:rPr lang="en"/>
              <a:t>August 15th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97" name="Shape 597"/>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7</a:t>
            </a:r>
          </a:p>
        </p:txBody>
      </p:sp>
      <p:sp>
        <p:nvSpPr>
          <p:cNvPr id="598" name="Shape 598"/>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Dropped, Removed &amp; Replaced Subsystems</a:t>
            </a:r>
          </a:p>
        </p:txBody>
      </p:sp>
      <p:graphicFrame>
        <p:nvGraphicFramePr>
          <p:cNvPr id="599" name="Shape 599"/>
          <p:cNvGraphicFramePr/>
          <p:nvPr/>
        </p:nvGraphicFramePr>
        <p:xfrm>
          <a:off x="787775" y="1426725"/>
          <a:ext cx="3000000" cy="3000000"/>
        </p:xfrm>
        <a:graphic>
          <a:graphicData uri="http://schemas.openxmlformats.org/drawingml/2006/table">
            <a:tbl>
              <a:tblPr>
                <a:noFill/>
                <a:tableStyleId>{D782C170-4831-4BB0-94AF-37E823008914}</a:tableStyleId>
              </a:tblPr>
              <a:tblGrid>
                <a:gridCol w="1589500"/>
                <a:gridCol w="2175975"/>
                <a:gridCol w="2217850"/>
                <a:gridCol w="1547600"/>
              </a:tblGrid>
              <a:tr h="494525">
                <a:tc>
                  <a:txBody>
                    <a:bodyPr>
                      <a:noAutofit/>
                    </a:bodyPr>
                    <a:lstStyle/>
                    <a:p>
                      <a:pPr lvl="0" rtl="0" algn="ctr">
                        <a:spcBef>
                          <a:spcPts val="0"/>
                        </a:spcBef>
                        <a:buNone/>
                      </a:pPr>
                      <a:r>
                        <a:rPr b="1" lang="en" sz="1200">
                          <a:solidFill>
                            <a:srgbClr val="FFFFFF"/>
                          </a:solidFill>
                          <a:latin typeface="Proxima Nova"/>
                          <a:ea typeface="Proxima Nova"/>
                          <a:cs typeface="Proxima Nova"/>
                          <a:sym typeface="Proxima Nova"/>
                        </a:rPr>
                        <a:t>Dropped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A30000"/>
                    </a:solidFill>
                  </a:tcPr>
                </a:tc>
                <a:tc>
                  <a:txBody>
                    <a:bodyPr>
                      <a:noAutofit/>
                    </a:bodyPr>
                    <a:lstStyle/>
                    <a:p>
                      <a:pPr lvl="0" rtl="0" algn="ctr">
                        <a:spcBef>
                          <a:spcPts val="0"/>
                        </a:spcBef>
                        <a:buNone/>
                      </a:pPr>
                      <a:r>
                        <a:rPr b="1" lang="en" sz="1200">
                          <a:solidFill>
                            <a:srgbClr val="FFFFFF"/>
                          </a:solidFill>
                          <a:latin typeface="Proxima Nova"/>
                          <a:ea typeface="Proxima Nova"/>
                          <a:cs typeface="Proxima Nova"/>
                          <a:sym typeface="Proxima Nova"/>
                        </a:rPr>
                        <a:t>Removed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A30000"/>
                    </a:solidFill>
                  </a:tcPr>
                </a:tc>
                <a:tc>
                  <a:txBody>
                    <a:bodyPr>
                      <a:noAutofit/>
                    </a:bodyPr>
                    <a:lstStyle/>
                    <a:p>
                      <a:pPr lvl="0" rtl="0" algn="ctr">
                        <a:spcBef>
                          <a:spcPts val="0"/>
                        </a:spcBef>
                        <a:buNone/>
                      </a:pPr>
                      <a:r>
                        <a:rPr b="1" lang="en" sz="1200">
                          <a:solidFill>
                            <a:srgbClr val="FFFFFF"/>
                          </a:solidFill>
                          <a:latin typeface="Proxima Nova"/>
                          <a:ea typeface="Proxima Nova"/>
                          <a:cs typeface="Proxima Nova"/>
                          <a:sym typeface="Proxima Nova"/>
                        </a:rPr>
                        <a:t>Replaced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A30000"/>
                    </a:solidFill>
                  </a:tcPr>
                </a:tc>
                <a:tc>
                  <a:txBody>
                    <a:bodyPr>
                      <a:noAutofit/>
                    </a:bodyPr>
                    <a:lstStyle/>
                    <a:p>
                      <a:pPr lvl="0" rtl="0" algn="ctr">
                        <a:spcBef>
                          <a:spcPts val="0"/>
                        </a:spcBef>
                        <a:buNone/>
                      </a:pPr>
                      <a:r>
                        <a:rPr b="1" lang="en" sz="1200">
                          <a:solidFill>
                            <a:srgbClr val="FFFFFF"/>
                          </a:solidFill>
                          <a:latin typeface="Proxima Nova"/>
                          <a:ea typeface="Proxima Nova"/>
                          <a:cs typeface="Proxima Nova"/>
                          <a:sym typeface="Proxima Nova"/>
                        </a:rPr>
                        <a:t>Added</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A30000"/>
                    </a:solidFill>
                  </a:tcPr>
                </a:tc>
              </a:tr>
              <a:tr h="585650">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CMP</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indent="0" lvl="0" marL="0" rtl="0" algn="ctr">
                        <a:spcBef>
                          <a:spcPts val="0"/>
                        </a:spcBef>
                        <a:buNone/>
                      </a:pPr>
                      <a:r>
                        <a:rPr lang="en" sz="1200">
                          <a:solidFill>
                            <a:srgbClr val="404040"/>
                          </a:solidFill>
                          <a:latin typeface="Proxima Nova"/>
                          <a:ea typeface="Proxima Nova"/>
                          <a:cs typeface="Proxima Nova"/>
                          <a:sym typeface="Proxima Nova"/>
                        </a:rPr>
                        <a:t>CMP EJB→JPA</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Web </a:t>
                      </a:r>
                      <a:r>
                        <a:rPr lang="en" sz="1200">
                          <a:solidFill>
                            <a:srgbClr val="404040"/>
                          </a:solidFill>
                          <a:latin typeface="Proxima Nova"/>
                          <a:ea typeface="Proxima Nova"/>
                          <a:cs typeface="Proxima Nova"/>
                          <a:sym typeface="Proxima Nova"/>
                        </a:rPr>
                        <a:t>→ Undertow</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Management Console Enhancements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r>
              <a:tr h="628050">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JAXR</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indent="0" lvl="0" marL="0" rtl="0" algn="ctr">
                        <a:spcBef>
                          <a:spcPts val="0"/>
                        </a:spcBef>
                        <a:buNone/>
                      </a:pPr>
                      <a:r>
                        <a:rPr lang="en" sz="1200">
                          <a:solidFill>
                            <a:srgbClr val="404040"/>
                          </a:solidFill>
                          <a:latin typeface="Proxima Nova"/>
                          <a:ea typeface="Proxima Nova"/>
                          <a:cs typeface="Proxima Nova"/>
                          <a:sym typeface="Proxima Nova"/>
                        </a:rPr>
                        <a:t>JAX-RPC→JAX-WS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HornetQ </a:t>
                      </a:r>
                      <a:r>
                        <a:rPr lang="en" sz="1200">
                          <a:solidFill>
                            <a:srgbClr val="404040"/>
                          </a:solidFill>
                          <a:latin typeface="Proxima Nova"/>
                          <a:ea typeface="Proxima Nova"/>
                          <a:cs typeface="Proxima Nova"/>
                          <a:sym typeface="Proxima Nova"/>
                        </a:rPr>
                        <a:t>→ ActiveMQ Artemis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Offline CLI</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r>
              <a:tr h="608900">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Threads</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indent="0" lvl="0" marL="0" rtl="0" algn="ctr">
                        <a:spcBef>
                          <a:spcPts val="0"/>
                        </a:spcBef>
                        <a:buNone/>
                      </a:pPr>
                      <a:r>
                        <a:rPr lang="en" sz="1200">
                          <a:solidFill>
                            <a:srgbClr val="404040"/>
                          </a:solidFill>
                          <a:latin typeface="Proxima Nova"/>
                          <a:ea typeface="Proxima Nova"/>
                          <a:cs typeface="Proxima Nova"/>
                          <a:sym typeface="Proxima Nova"/>
                        </a:rPr>
                        <a:t>JSR-88→ CLI/ management console</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Jacorb </a:t>
                      </a:r>
                      <a:r>
                        <a:rPr lang="en" sz="1200">
                          <a:solidFill>
                            <a:srgbClr val="404040"/>
                          </a:solidFill>
                          <a:latin typeface="Proxima Nova"/>
                          <a:ea typeface="Proxima Nova"/>
                          <a:cs typeface="Proxima Nova"/>
                          <a:sym typeface="Proxima Nova"/>
                        </a:rPr>
                        <a:t>→ iiop-openjdk</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Port Reduction</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CDCDC"/>
                    </a:solidFill>
                  </a:tcPr>
                </a:tc>
              </a:tr>
              <a:tr h="479675">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OSGi</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lvl="0" rtl="0" algn="ctr">
                        <a:spcBef>
                          <a:spcPts val="0"/>
                        </a:spcBef>
                        <a:buNone/>
                      </a:pPr>
                      <a:r>
                        <a:t/>
                      </a:r>
                      <a:endParaRPr sz="1100">
                        <a:solidFill>
                          <a:srgbClr val="404040"/>
                        </a:solidFill>
                        <a:latin typeface="Proxima Nova"/>
                        <a:ea typeface="Proxima Nova"/>
                        <a:cs typeface="Proxima Nova"/>
                        <a:sym typeface="Proxima Nova"/>
                      </a:endParaRP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lvl="0" rtl="0" algn="ctr">
                        <a:spcBef>
                          <a:spcPts val="0"/>
                        </a:spcBef>
                        <a:buNone/>
                      </a:pPr>
                      <a:r>
                        <a:t/>
                      </a:r>
                      <a:endParaRPr sz="1100">
                        <a:solidFill>
                          <a:srgbClr val="404040"/>
                        </a:solidFill>
                        <a:latin typeface="Proxima Nova"/>
                        <a:ea typeface="Proxima Nova"/>
                        <a:cs typeface="Proxima Nova"/>
                        <a:sym typeface="Proxima Nova"/>
                      </a:endParaRP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100">
                          <a:solidFill>
                            <a:srgbClr val="404040"/>
                          </a:solidFill>
                          <a:latin typeface="Proxima Nova"/>
                          <a:ea typeface="Proxima Nova"/>
                          <a:cs typeface="Proxima Nova"/>
                          <a:sym typeface="Proxima Nova"/>
                        </a:rPr>
                        <a:t>Single Sign On</a:t>
                      </a:r>
                    </a:p>
                  </a:txBody>
                  <a:tcPr marT="68575" marB="6857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05" name="Shape 60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 &amp; 7</a:t>
            </a:r>
          </a:p>
        </p:txBody>
      </p:sp>
      <p:sp>
        <p:nvSpPr>
          <p:cNvPr id="606" name="Shape 606"/>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Support Lifecycle</a:t>
            </a:r>
          </a:p>
        </p:txBody>
      </p:sp>
      <p:pic>
        <p:nvPicPr>
          <p:cNvPr id="607" name="Shape 607"/>
          <p:cNvPicPr preferRelativeResize="0"/>
          <p:nvPr/>
        </p:nvPicPr>
        <p:blipFill rotWithShape="1">
          <a:blip r:embed="rId3">
            <a:alphaModFix amt="90000"/>
          </a:blip>
          <a:srcRect b="0" l="0" r="368" t="0"/>
          <a:stretch/>
        </p:blipFill>
        <p:spPr>
          <a:xfrm>
            <a:off x="15004" y="1244791"/>
            <a:ext cx="9110477" cy="3496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13" name="Shape 61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 &amp; 7</a:t>
            </a:r>
          </a:p>
        </p:txBody>
      </p:sp>
      <p:sp>
        <p:nvSpPr>
          <p:cNvPr id="614" name="Shape 614"/>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Support &amp; Tested Configurations</a:t>
            </a:r>
          </a:p>
        </p:txBody>
      </p:sp>
      <p:graphicFrame>
        <p:nvGraphicFramePr>
          <p:cNvPr id="615" name="Shape 615"/>
          <p:cNvGraphicFramePr/>
          <p:nvPr/>
        </p:nvGraphicFramePr>
        <p:xfrm>
          <a:off x="1821550" y="1452927"/>
          <a:ext cx="3000000" cy="3000000"/>
        </p:xfrm>
        <a:graphic>
          <a:graphicData uri="http://schemas.openxmlformats.org/drawingml/2006/table">
            <a:tbl>
              <a:tblPr>
                <a:noFill/>
                <a:tableStyleId>{D782C170-4831-4BB0-94AF-37E823008914}</a:tableStyleId>
              </a:tblPr>
              <a:tblGrid>
                <a:gridCol w="2776825"/>
                <a:gridCol w="2776825"/>
              </a:tblGrid>
              <a:tr h="577225">
                <a:tc>
                  <a:txBody>
                    <a:bodyPr>
                      <a:noAutofit/>
                    </a:bodyPr>
                    <a:lstStyle/>
                    <a:p>
                      <a:pPr lvl="0" rtl="0" algn="ctr">
                        <a:spcBef>
                          <a:spcPts val="0"/>
                        </a:spcBef>
                        <a:buNone/>
                      </a:pPr>
                      <a:r>
                        <a:rPr b="1" lang="en" sz="1200">
                          <a:solidFill>
                            <a:schemeClr val="lt1"/>
                          </a:solidFill>
                          <a:latin typeface="Proxima Nova"/>
                          <a:ea typeface="Proxima Nova"/>
                          <a:cs typeface="Proxima Nova"/>
                          <a:sym typeface="Proxima Nova"/>
                        </a:rPr>
                        <a:t>JBoss EAP 6</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c>
                  <a:txBody>
                    <a:bodyPr>
                      <a:noAutofit/>
                    </a:bodyPr>
                    <a:lstStyle/>
                    <a:p>
                      <a:pPr lvl="0" rtl="0" algn="ctr">
                        <a:spcBef>
                          <a:spcPts val="0"/>
                        </a:spcBef>
                        <a:buNone/>
                      </a:pPr>
                      <a:r>
                        <a:rPr b="1" lang="en" sz="1200">
                          <a:solidFill>
                            <a:schemeClr val="lt1"/>
                          </a:solidFill>
                          <a:latin typeface="Proxima Nova"/>
                          <a:ea typeface="Proxima Nova"/>
                          <a:cs typeface="Proxima Nova"/>
                          <a:sym typeface="Proxima Nova"/>
                        </a:rPr>
                        <a:t>JBoss EAP 7</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r>
              <a:tr h="581250">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OpenJDK 1.6, 1.7, 1.8</a:t>
                      </a:r>
                    </a:p>
                    <a:p>
                      <a:pPr lvl="0" rtl="0" algn="ctr">
                        <a:spcBef>
                          <a:spcPts val="0"/>
                        </a:spcBef>
                        <a:buNone/>
                      </a:pPr>
                      <a:r>
                        <a:rPr lang="en" sz="1100">
                          <a:solidFill>
                            <a:srgbClr val="4C4C4C"/>
                          </a:solidFill>
                          <a:latin typeface="Proxima Nova"/>
                          <a:ea typeface="Proxima Nova"/>
                          <a:cs typeface="Proxima Nova"/>
                          <a:sym typeface="Proxima Nova"/>
                        </a:rPr>
                        <a:t>OracleJDK 1.6, 1.7, 1.8</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OpenJDK 1.8</a:t>
                      </a:r>
                      <a:br>
                        <a:rPr lang="en" sz="1100">
                          <a:solidFill>
                            <a:srgbClr val="4C4C4C"/>
                          </a:solidFill>
                          <a:latin typeface="Proxima Nova"/>
                          <a:ea typeface="Proxima Nova"/>
                          <a:cs typeface="Proxima Nova"/>
                          <a:sym typeface="Proxima Nova"/>
                        </a:rPr>
                      </a:br>
                      <a:r>
                        <a:rPr lang="en" sz="1100">
                          <a:solidFill>
                            <a:srgbClr val="4C4C4C"/>
                          </a:solidFill>
                          <a:latin typeface="Proxima Nova"/>
                          <a:ea typeface="Proxima Nova"/>
                          <a:cs typeface="Proxima Nova"/>
                          <a:sym typeface="Proxima Nova"/>
                        </a:rPr>
                        <a:t>Oracle JDK 1.8</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r>
              <a:tr h="559925">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RHEL 5,6,7</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RHEL 6,7</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r>
              <a:tr h="581250">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Oracle 11g R1, 11g R1 RAC, 11g R2,12c</a:t>
                      </a:r>
                    </a:p>
                    <a:p>
                      <a:pPr lvl="0" rtl="0" algn="ctr">
                        <a:spcBef>
                          <a:spcPts val="0"/>
                        </a:spcBef>
                        <a:buNone/>
                      </a:pPr>
                      <a:r>
                        <a:t/>
                      </a:r>
                      <a:endParaRPr sz="1100">
                        <a:solidFill>
                          <a:srgbClr val="4C4C4C"/>
                        </a:solidFill>
                        <a:latin typeface="Proxima Nova"/>
                        <a:ea typeface="Proxima Nova"/>
                        <a:cs typeface="Proxima Nova"/>
                        <a:sym typeface="Proxima Nova"/>
                      </a:endParaRP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alpha val="0"/>
                        </a:schemeClr>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100">
                          <a:solidFill>
                            <a:srgbClr val="4C4C4C"/>
                          </a:solidFill>
                          <a:latin typeface="Proxima Nova"/>
                          <a:ea typeface="Proxima Nova"/>
                          <a:cs typeface="Proxima Nova"/>
                          <a:sym typeface="Proxima Nova"/>
                        </a:rPr>
                        <a:t>Oracle 11g R2, 11g R2 RAC, 12c</a:t>
                      </a:r>
                    </a:p>
                  </a:txBody>
                  <a:tcPr marT="68575" marB="68575" marR="91425" marL="91425">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alpha val="0"/>
                        </a:schemeClr>
                      </a:solidFill>
                      <a:prstDash val="solid"/>
                      <a:round/>
                      <a:headEnd len="med" w="med" type="none"/>
                      <a:tailEnd len="med" w="med" type="none"/>
                    </a:lnB>
                    <a:solidFill>
                      <a:srgbClr val="DCDCDC"/>
                    </a:solidFill>
                  </a:tcPr>
                </a:tc>
              </a:tr>
              <a:tr h="559925">
                <a:tc>
                  <a:txBody>
                    <a:bodyPr>
                      <a:noAutofit/>
                    </a:bodyPr>
                    <a:lstStyle/>
                    <a:p>
                      <a:pPr lvl="0" rtl="0" algn="ctr">
                        <a:spcBef>
                          <a:spcPts val="0"/>
                        </a:spcBef>
                        <a:buNone/>
                      </a:pPr>
                      <a:r>
                        <a:rPr lang="en" sz="1100" u="sng">
                          <a:solidFill>
                            <a:schemeClr val="hlink"/>
                          </a:solidFill>
                          <a:latin typeface="Proxima Nova"/>
                          <a:ea typeface="Proxima Nova"/>
                          <a:cs typeface="Proxima Nova"/>
                          <a:sym typeface="Proxima Nova"/>
                          <a:hlinkClick r:id="rId3"/>
                        </a:rPr>
                        <a:t>JBoss EAP 6 Supported Configurations</a:t>
                      </a:r>
                    </a:p>
                  </a:txBody>
                  <a:tcPr marT="68575" marB="68575" marR="91425" marL="91425">
                    <a:lnL cap="flat" cmpd="sng" w="9525">
                      <a:solidFill>
                        <a:schemeClr val="lt1">
                          <a:alpha val="0"/>
                        </a:schemeClr>
                      </a:solidFill>
                      <a:prstDash val="solid"/>
                      <a:round/>
                      <a:headEnd len="med" w="med" type="none"/>
                      <a:tailEnd len="med" w="med" type="none"/>
                    </a:lnL>
                    <a:lnR cap="flat" cmpd="sng" w="9525">
                      <a:solidFill>
                        <a:schemeClr val="lt1">
                          <a:alpha val="0"/>
                        </a:schemeClr>
                      </a:solidFill>
                      <a:prstDash val="solid"/>
                      <a:round/>
                      <a:headEnd len="med" w="med" type="none"/>
                      <a:tailEnd len="med" w="med" type="none"/>
                    </a:lnR>
                    <a:lnT cap="flat" cmpd="sng" w="9525">
                      <a:solidFill>
                        <a:schemeClr val="lt1">
                          <a:alpha val="0"/>
                        </a:schemeClr>
                      </a:solidFill>
                      <a:prstDash val="solid"/>
                      <a:round/>
                      <a:headEnd len="med" w="med" type="none"/>
                      <a:tailEnd len="med" w="med" type="none"/>
                    </a:lnT>
                    <a:lnB cap="flat" cmpd="sng" w="9525">
                      <a:solidFill>
                        <a:schemeClr val="lt1">
                          <a:alpha val="0"/>
                        </a:schemeClr>
                      </a:solidFill>
                      <a:prstDash val="solid"/>
                      <a:round/>
                      <a:headEnd len="med" w="med" type="none"/>
                      <a:tailEnd len="med" w="med" type="none"/>
                    </a:lnB>
                    <a:solidFill>
                      <a:srgbClr val="FFFFFF"/>
                    </a:solidFill>
                  </a:tcPr>
                </a:tc>
                <a:tc>
                  <a:txBody>
                    <a:bodyPr>
                      <a:noAutofit/>
                    </a:bodyPr>
                    <a:lstStyle/>
                    <a:p>
                      <a:pPr lvl="0" rtl="0" algn="ctr">
                        <a:spcBef>
                          <a:spcPts val="0"/>
                        </a:spcBef>
                        <a:buNone/>
                      </a:pPr>
                      <a:r>
                        <a:rPr lang="en" sz="1100" u="sng">
                          <a:solidFill>
                            <a:schemeClr val="hlink"/>
                          </a:solidFill>
                          <a:latin typeface="Proxima Nova"/>
                          <a:ea typeface="Proxima Nova"/>
                          <a:cs typeface="Proxima Nova"/>
                          <a:sym typeface="Proxima Nova"/>
                          <a:hlinkClick r:id="rId4"/>
                        </a:rPr>
                        <a:t>JBoss EAP 7 Supported Configurations</a:t>
                      </a:r>
                    </a:p>
                  </a:txBody>
                  <a:tcPr marT="68575" marB="68575" marR="91425" marL="91425">
                    <a:lnL cap="flat" cmpd="sng" w="9525">
                      <a:solidFill>
                        <a:schemeClr val="lt1">
                          <a:alpha val="0"/>
                        </a:schemeClr>
                      </a:solidFill>
                      <a:prstDash val="solid"/>
                      <a:round/>
                      <a:headEnd len="med" w="med" type="none"/>
                      <a:tailEnd len="med" w="med" type="none"/>
                    </a:lnL>
                    <a:lnR cap="flat" cmpd="sng" w="9525">
                      <a:solidFill>
                        <a:schemeClr val="lt1">
                          <a:alpha val="0"/>
                        </a:schemeClr>
                      </a:solidFill>
                      <a:prstDash val="solid"/>
                      <a:round/>
                      <a:headEnd len="med" w="med" type="none"/>
                      <a:tailEnd len="med" w="med" type="none"/>
                    </a:lnR>
                    <a:lnT cap="flat" cmpd="sng" w="9525">
                      <a:solidFill>
                        <a:schemeClr val="lt1">
                          <a:alpha val="0"/>
                        </a:schemeClr>
                      </a:solidFill>
                      <a:prstDash val="solid"/>
                      <a:round/>
                      <a:headEnd len="med" w="med" type="none"/>
                      <a:tailEnd len="med" w="med" type="none"/>
                    </a:lnT>
                    <a:lnB cap="flat" cmpd="sng" w="9525">
                      <a:solidFill>
                        <a:schemeClr val="lt1">
                          <a:alpha val="0"/>
                        </a:schemeClr>
                      </a:solidFill>
                      <a:prstDash val="solid"/>
                      <a:round/>
                      <a:headEnd len="med" w="med" type="none"/>
                      <a:tailEnd len="med" w="med"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 name="Shape 619"/>
        <p:cNvGrpSpPr/>
        <p:nvPr/>
      </p:nvGrpSpPr>
      <p:grpSpPr>
        <a:xfrm>
          <a:off x="0" y="0"/>
          <a:ext cx="0" cy="0"/>
          <a:chOff x="0" y="0"/>
          <a:chExt cx="0" cy="0"/>
        </a:xfrm>
      </p:grpSpPr>
      <p:sp>
        <p:nvSpPr>
          <p:cNvPr id="620" name="Shape 620"/>
          <p:cNvSpPr txBox="1"/>
          <p:nvPr>
            <p:ph type="title"/>
          </p:nvPr>
        </p:nvSpPr>
        <p:spPr>
          <a:xfrm>
            <a:off x="826650" y="1660725"/>
            <a:ext cx="7490700" cy="1822200"/>
          </a:xfrm>
          <a:prstGeom prst="rect">
            <a:avLst/>
          </a:prstGeom>
        </p:spPr>
        <p:txBody>
          <a:bodyPr anchorCtr="0" anchor="ctr" bIns="91425" lIns="91425" rIns="91425" tIns="91425">
            <a:noAutofit/>
          </a:bodyPr>
          <a:lstStyle/>
          <a:p>
            <a:pPr lvl="0" rtl="0">
              <a:spcBef>
                <a:spcPts val="0"/>
              </a:spcBef>
              <a:buNone/>
            </a:pPr>
            <a:r>
              <a:rPr lang="en"/>
              <a:t>JBoss EAP in DoD</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26" name="Shape 626"/>
          <p:cNvSpPr txBox="1"/>
          <p:nvPr>
            <p:ph idx="1" type="body"/>
          </p:nvPr>
        </p:nvSpPr>
        <p:spPr>
          <a:xfrm>
            <a:off x="826700" y="1625925"/>
            <a:ext cx="3585000" cy="2825400"/>
          </a:xfrm>
          <a:prstGeom prst="rect">
            <a:avLst/>
          </a:prstGeom>
        </p:spPr>
        <p:txBody>
          <a:bodyPr anchorCtr="0" anchor="t" bIns="91425" lIns="91425" rIns="91425" tIns="91425">
            <a:noAutofit/>
          </a:bodyPr>
          <a:lstStyle/>
          <a:p>
            <a:pPr indent="-228600" lvl="0" marL="457200" rtl="0">
              <a:spcBef>
                <a:spcPts val="0"/>
              </a:spcBef>
            </a:pPr>
            <a:r>
              <a:rPr lang="en"/>
              <a:t>Common Criteria Certified EAP 6.2 &amp; later 6.x series</a:t>
            </a:r>
          </a:p>
          <a:p>
            <a:pPr indent="-228600" lvl="0" marL="457200" rtl="0">
              <a:spcBef>
                <a:spcPts val="0"/>
              </a:spcBef>
            </a:pPr>
            <a:r>
              <a:rPr lang="en"/>
              <a:t>Configurable for FIPS 140-2 compliance</a:t>
            </a:r>
          </a:p>
          <a:p>
            <a:pPr indent="-228600" lvl="0" marL="457200" rtl="0">
              <a:spcBef>
                <a:spcPts val="0"/>
              </a:spcBef>
            </a:pPr>
            <a:r>
              <a:rPr lang="en"/>
              <a:t>Simplified Patch Management</a:t>
            </a:r>
          </a:p>
        </p:txBody>
      </p:sp>
      <p:sp>
        <p:nvSpPr>
          <p:cNvPr id="627" name="Shape 627"/>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Security</a:t>
            </a:r>
          </a:p>
        </p:txBody>
      </p:sp>
      <p:sp>
        <p:nvSpPr>
          <p:cNvPr id="628" name="Shape 628"/>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Security and Compliance</a:t>
            </a:r>
          </a:p>
        </p:txBody>
      </p:sp>
      <p:pic>
        <p:nvPicPr>
          <p:cNvPr id="629" name="Shape 629"/>
          <p:cNvPicPr preferRelativeResize="0"/>
          <p:nvPr/>
        </p:nvPicPr>
        <p:blipFill>
          <a:blip r:embed="rId3">
            <a:alphaModFix/>
          </a:blip>
          <a:stretch>
            <a:fillRect/>
          </a:stretch>
        </p:blipFill>
        <p:spPr>
          <a:xfrm>
            <a:off x="6144600" y="1625912"/>
            <a:ext cx="2133600" cy="214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5" name="Shape 63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Security</a:t>
            </a:r>
          </a:p>
        </p:txBody>
      </p:sp>
      <p:sp>
        <p:nvSpPr>
          <p:cNvPr id="636" name="Shape 636"/>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Common Criteria Certified</a:t>
            </a:r>
          </a:p>
        </p:txBody>
      </p:sp>
      <p:sp>
        <p:nvSpPr>
          <p:cNvPr id="637" name="Shape 637"/>
          <p:cNvSpPr txBox="1"/>
          <p:nvPr>
            <p:ph idx="1" type="body"/>
          </p:nvPr>
        </p:nvSpPr>
        <p:spPr>
          <a:xfrm>
            <a:off x="826700" y="1625925"/>
            <a:ext cx="7490700" cy="2644800"/>
          </a:xfrm>
          <a:prstGeom prst="rect">
            <a:avLst/>
          </a:prstGeom>
        </p:spPr>
        <p:txBody>
          <a:bodyPr anchorCtr="0" anchor="t" bIns="91425" lIns="91425" rIns="91425" tIns="91425">
            <a:noAutofit/>
          </a:bodyPr>
          <a:lstStyle/>
          <a:p>
            <a:pPr lvl="0" rtl="0">
              <a:spcBef>
                <a:spcPts val="0"/>
              </a:spcBef>
              <a:buNone/>
            </a:pPr>
            <a:r>
              <a:rPr lang="en"/>
              <a:t>JBoss EAP 6.2 version and later 6.x series are Common Criteria Certified (CCC)</a:t>
            </a:r>
          </a:p>
          <a:p>
            <a:pPr indent="-228600" lvl="0" marL="457200" rtl="0">
              <a:spcBef>
                <a:spcPts val="0"/>
              </a:spcBef>
            </a:pPr>
            <a:r>
              <a:rPr lang="en"/>
              <a:t>In CCC, Evaluation Assurance Level (EAL) represents the depth and rigor of the evaluation</a:t>
            </a:r>
          </a:p>
          <a:p>
            <a:pPr indent="-228600" lvl="0" marL="457200" rtl="0">
              <a:spcBef>
                <a:spcPts val="0"/>
              </a:spcBef>
            </a:pPr>
            <a:r>
              <a:rPr lang="en"/>
              <a:t>EAP 6.2 and later are certified for EAL 4+</a:t>
            </a:r>
          </a:p>
          <a:p>
            <a:pPr indent="-228600" lvl="0" marL="457200" rtl="0">
              <a:spcBef>
                <a:spcPts val="0"/>
              </a:spcBef>
            </a:pPr>
            <a:r>
              <a:rPr lang="en"/>
              <a:t>EAL 4+ is the highest evaluation for commercial software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43" name="Shape 64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Security</a:t>
            </a:r>
          </a:p>
        </p:txBody>
      </p:sp>
      <p:sp>
        <p:nvSpPr>
          <p:cNvPr id="644" name="Shape 644"/>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Configurable for FIPS 140-2</a:t>
            </a:r>
          </a:p>
        </p:txBody>
      </p:sp>
      <p:sp>
        <p:nvSpPr>
          <p:cNvPr id="645" name="Shape 645"/>
          <p:cNvSpPr txBox="1"/>
          <p:nvPr>
            <p:ph idx="1" type="body"/>
          </p:nvPr>
        </p:nvSpPr>
        <p:spPr>
          <a:xfrm>
            <a:off x="826700" y="1625925"/>
            <a:ext cx="7490700" cy="2644800"/>
          </a:xfrm>
          <a:prstGeom prst="rect">
            <a:avLst/>
          </a:prstGeom>
        </p:spPr>
        <p:txBody>
          <a:bodyPr anchorCtr="0" anchor="t" bIns="91425" lIns="91425" rIns="91425" tIns="91425">
            <a:noAutofit/>
          </a:bodyPr>
          <a:lstStyle/>
          <a:p>
            <a:pPr lvl="0" rtl="0">
              <a:spcBef>
                <a:spcPts val="0"/>
              </a:spcBef>
              <a:buNone/>
            </a:pPr>
            <a:r>
              <a:rPr lang="en"/>
              <a:t>JBoss EAP FIPS 140-2 Compliance can be assured with</a:t>
            </a:r>
          </a:p>
          <a:p>
            <a:pPr indent="-228600" lvl="0" marL="457200" rtl="0">
              <a:spcBef>
                <a:spcPts val="0"/>
              </a:spcBef>
            </a:pPr>
            <a:r>
              <a:rPr lang="en"/>
              <a:t>Password Complexity</a:t>
            </a:r>
          </a:p>
          <a:p>
            <a:pPr indent="-228600" lvl="0" marL="457200" rtl="0">
              <a:spcBef>
                <a:spcPts val="0"/>
              </a:spcBef>
            </a:pPr>
            <a:r>
              <a:rPr lang="en"/>
              <a:t>Using NSS Database with JBoss EAP</a:t>
            </a:r>
          </a:p>
          <a:p>
            <a:pPr indent="-228600" lvl="0" marL="457200" rtl="0">
              <a:spcBef>
                <a:spcPts val="0"/>
              </a:spcBef>
            </a:pPr>
            <a:r>
              <a:rPr lang="en"/>
              <a:t>FIPS Compliant Password Vault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51" name="Shape 65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Security</a:t>
            </a:r>
          </a:p>
        </p:txBody>
      </p:sp>
      <p:sp>
        <p:nvSpPr>
          <p:cNvPr id="652" name="Shape 652"/>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Simplified Patch Management</a:t>
            </a:r>
          </a:p>
        </p:txBody>
      </p:sp>
      <p:pic>
        <p:nvPicPr>
          <p:cNvPr id="653" name="Shape 653"/>
          <p:cNvPicPr preferRelativeResize="0"/>
          <p:nvPr/>
        </p:nvPicPr>
        <p:blipFill>
          <a:blip r:embed="rId3">
            <a:alphaModFix/>
          </a:blip>
          <a:stretch>
            <a:fillRect/>
          </a:stretch>
        </p:blipFill>
        <p:spPr>
          <a:xfrm>
            <a:off x="4156700" y="1439650"/>
            <a:ext cx="4501401" cy="2179999"/>
          </a:xfrm>
          <a:prstGeom prst="rect">
            <a:avLst/>
          </a:prstGeom>
          <a:noFill/>
          <a:ln>
            <a:noFill/>
          </a:ln>
        </p:spPr>
      </p:pic>
      <p:sp>
        <p:nvSpPr>
          <p:cNvPr id="654" name="Shape 654"/>
          <p:cNvSpPr txBox="1"/>
          <p:nvPr>
            <p:ph idx="1" type="body"/>
          </p:nvPr>
        </p:nvSpPr>
        <p:spPr>
          <a:xfrm>
            <a:off x="826650" y="1439650"/>
            <a:ext cx="3330000" cy="2625300"/>
          </a:xfrm>
          <a:prstGeom prst="rect">
            <a:avLst/>
          </a:prstGeom>
        </p:spPr>
        <p:txBody>
          <a:bodyPr anchorCtr="0" anchor="t" bIns="91425" lIns="91425" rIns="91425" tIns="91425">
            <a:noAutofit/>
          </a:bodyPr>
          <a:lstStyle/>
          <a:p>
            <a:pPr lvl="0" rtl="0">
              <a:spcBef>
                <a:spcPts val="0"/>
              </a:spcBef>
              <a:buNone/>
            </a:pPr>
            <a:r>
              <a:rPr lang="en"/>
              <a:t>As of JBoss EAP 6.2</a:t>
            </a:r>
          </a:p>
          <a:p>
            <a:pPr indent="-228600" lvl="0" marL="457200" rtl="0">
              <a:spcBef>
                <a:spcPts val="0"/>
              </a:spcBef>
            </a:pPr>
            <a:r>
              <a:rPr lang="en"/>
              <a:t>Individual patches for EAP 6.2.x and later versions released every 4-6 weeks as needed</a:t>
            </a:r>
          </a:p>
          <a:p>
            <a:pPr indent="-228600" lvl="0" marL="457200" rtl="0">
              <a:spcBef>
                <a:spcPts val="0"/>
              </a:spcBef>
            </a:pPr>
            <a:r>
              <a:rPr lang="en"/>
              <a:t>Minor releases scheduled for every 6 months via a cumulative patch</a:t>
            </a:r>
          </a:p>
          <a:p>
            <a:pPr indent="-228600" lvl="0" marL="457200" rtl="0">
              <a:spcBef>
                <a:spcPts val="0"/>
              </a:spcBef>
            </a:pPr>
            <a:r>
              <a:rPr lang="en"/>
              <a:t>If using Zip installed use CLI for patch management. No more patch scripting.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8" name="Shape 658"/>
        <p:cNvGrpSpPr/>
        <p:nvPr/>
      </p:nvGrpSpPr>
      <p:grpSpPr>
        <a:xfrm>
          <a:off x="0" y="0"/>
          <a:ext cx="0" cy="0"/>
          <a:chOff x="0" y="0"/>
          <a:chExt cx="0" cy="0"/>
        </a:xfrm>
      </p:grpSpPr>
      <p:sp>
        <p:nvSpPr>
          <p:cNvPr id="659" name="Shape 659"/>
          <p:cNvSpPr txBox="1"/>
          <p:nvPr>
            <p:ph type="title"/>
          </p:nvPr>
        </p:nvSpPr>
        <p:spPr>
          <a:xfrm>
            <a:off x="826650" y="1660725"/>
            <a:ext cx="7490700" cy="1822200"/>
          </a:xfrm>
          <a:prstGeom prst="rect">
            <a:avLst/>
          </a:prstGeom>
        </p:spPr>
        <p:txBody>
          <a:bodyPr anchorCtr="0" anchor="ctr" bIns="91425" lIns="91425" rIns="91425" tIns="91425">
            <a:noAutofit/>
          </a:bodyPr>
          <a:lstStyle/>
          <a:p>
            <a:pPr lvl="0" rtl="0">
              <a:spcBef>
                <a:spcPts val="0"/>
              </a:spcBef>
              <a:buNone/>
            </a:pPr>
            <a:r>
              <a:rPr lang="en"/>
              <a:t>JBoss EAP Migrations Tooling</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65" name="Shape 665"/>
          <p:cNvSpPr txBox="1"/>
          <p:nvPr>
            <p:ph idx="1" type="body"/>
          </p:nvPr>
        </p:nvSpPr>
        <p:spPr>
          <a:xfrm>
            <a:off x="826700" y="1625925"/>
            <a:ext cx="3585000" cy="2825400"/>
          </a:xfrm>
          <a:prstGeom prst="rect">
            <a:avLst/>
          </a:prstGeom>
        </p:spPr>
        <p:txBody>
          <a:bodyPr anchorCtr="0" anchor="t" bIns="91425" lIns="91425" rIns="91425" tIns="91425">
            <a:noAutofit/>
          </a:bodyPr>
          <a:lstStyle/>
          <a:p>
            <a:pPr lvl="0" rtl="0">
              <a:spcBef>
                <a:spcPts val="0"/>
              </a:spcBef>
              <a:buNone/>
            </a:pPr>
            <a:r>
              <a:rPr lang="en"/>
              <a:t>Open source tool under JBoss Project:</a:t>
            </a:r>
          </a:p>
          <a:p>
            <a:pPr indent="-228600" lvl="0" marL="457200" rtl="0">
              <a:spcBef>
                <a:spcPts val="0"/>
              </a:spcBef>
            </a:pPr>
            <a:r>
              <a:rPr lang="en"/>
              <a:t>Analyzes your Java EE application code and artifacts</a:t>
            </a:r>
          </a:p>
          <a:p>
            <a:pPr indent="-228600" lvl="0" marL="457200" rtl="0">
              <a:spcBef>
                <a:spcPts val="0"/>
              </a:spcBef>
            </a:pPr>
            <a:r>
              <a:rPr lang="en"/>
              <a:t>Helps developers estimate and carry out application migrations</a:t>
            </a:r>
          </a:p>
          <a:p>
            <a:pPr indent="-228600" lvl="0" marL="457200" rtl="0">
              <a:spcBef>
                <a:spcPts val="0"/>
              </a:spcBef>
            </a:pPr>
            <a:r>
              <a:rPr lang="en"/>
              <a:t>Used throughout phases of a migration</a:t>
            </a:r>
          </a:p>
        </p:txBody>
      </p:sp>
      <p:sp>
        <p:nvSpPr>
          <p:cNvPr id="666" name="Shape 666"/>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Windup</a:t>
            </a:r>
          </a:p>
        </p:txBody>
      </p:sp>
      <p:sp>
        <p:nvSpPr>
          <p:cNvPr id="667" name="Shape 667"/>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A JBoss EAP Migration Tool</a:t>
            </a:r>
          </a:p>
        </p:txBody>
      </p:sp>
      <p:pic>
        <p:nvPicPr>
          <p:cNvPr id="668" name="Shape 668"/>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9" name="Shape 519"/>
        <p:cNvGrpSpPr/>
        <p:nvPr/>
      </p:nvGrpSpPr>
      <p:grpSpPr>
        <a:xfrm>
          <a:off x="0" y="0"/>
          <a:ext cx="0" cy="0"/>
          <a:chOff x="0" y="0"/>
          <a:chExt cx="0" cy="0"/>
        </a:xfrm>
      </p:grpSpPr>
      <p:sp>
        <p:nvSpPr>
          <p:cNvPr id="520" name="Shape 520"/>
          <p:cNvSpPr txBox="1"/>
          <p:nvPr>
            <p:ph type="title"/>
          </p:nvPr>
        </p:nvSpPr>
        <p:spPr>
          <a:xfrm>
            <a:off x="826650" y="1660725"/>
            <a:ext cx="7490700" cy="1822200"/>
          </a:xfrm>
          <a:prstGeom prst="rect">
            <a:avLst/>
          </a:prstGeom>
        </p:spPr>
        <p:txBody>
          <a:bodyPr anchorCtr="0" anchor="ctr" bIns="91425" lIns="91425" rIns="91425" tIns="91425">
            <a:noAutofit/>
          </a:bodyPr>
          <a:lstStyle/>
          <a:p>
            <a:pPr lvl="0" rtl="0">
              <a:spcBef>
                <a:spcPts val="0"/>
              </a:spcBef>
              <a:buNone/>
            </a:pPr>
            <a:r>
              <a:rPr lang="en"/>
              <a:t>JBoss EAP 6 &amp; 7 Overview</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74" name="Shape 674"/>
          <p:cNvSpPr txBox="1"/>
          <p:nvPr>
            <p:ph idx="1" type="body"/>
          </p:nvPr>
        </p:nvSpPr>
        <p:spPr>
          <a:xfrm>
            <a:off x="826700" y="1625925"/>
            <a:ext cx="3585000" cy="2825400"/>
          </a:xfrm>
          <a:prstGeom prst="rect">
            <a:avLst/>
          </a:prstGeom>
        </p:spPr>
        <p:txBody>
          <a:bodyPr anchorCtr="0" anchor="t" bIns="91425" lIns="91425" rIns="91425" tIns="91425">
            <a:noAutofit/>
          </a:bodyPr>
          <a:lstStyle/>
          <a:p>
            <a:pPr lvl="0" rtl="0">
              <a:spcBef>
                <a:spcPts val="0"/>
              </a:spcBef>
              <a:buNone/>
            </a:pPr>
            <a:r>
              <a:rPr lang="en"/>
              <a:t>Windup helps you with:</a:t>
            </a:r>
          </a:p>
          <a:p>
            <a:pPr indent="-228600" lvl="0" marL="457200" rtl="0">
              <a:spcBef>
                <a:spcPts val="0"/>
              </a:spcBef>
            </a:pPr>
            <a:r>
              <a:rPr lang="en"/>
              <a:t>Migrate to non-proprietary code</a:t>
            </a:r>
          </a:p>
          <a:p>
            <a:pPr indent="-228600" lvl="0" marL="457200" rtl="0">
              <a:spcBef>
                <a:spcPts val="0"/>
              </a:spcBef>
            </a:pPr>
            <a:r>
              <a:rPr lang="en"/>
              <a:t>Upgrade / standardize frameworks</a:t>
            </a:r>
          </a:p>
          <a:p>
            <a:pPr indent="-228600" lvl="0" marL="457200" rtl="0">
              <a:spcBef>
                <a:spcPts val="0"/>
              </a:spcBef>
            </a:pPr>
            <a:r>
              <a:rPr lang="en"/>
              <a:t>Find deprecated code and resources</a:t>
            </a:r>
          </a:p>
          <a:p>
            <a:pPr lvl="0" rtl="0">
              <a:spcBef>
                <a:spcPts val="0"/>
              </a:spcBef>
              <a:buNone/>
            </a:pPr>
            <a:r>
              <a:t/>
            </a:r>
            <a:endParaRPr/>
          </a:p>
        </p:txBody>
      </p:sp>
      <p:sp>
        <p:nvSpPr>
          <p:cNvPr id="675" name="Shape 67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Windup</a:t>
            </a:r>
          </a:p>
        </p:txBody>
      </p:sp>
      <p:sp>
        <p:nvSpPr>
          <p:cNvPr id="676" name="Shape 676"/>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Tooling Help You</a:t>
            </a:r>
          </a:p>
        </p:txBody>
      </p:sp>
      <p:pic>
        <p:nvPicPr>
          <p:cNvPr id="677" name="Shape 677"/>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1" name="Shape 681"/>
        <p:cNvGrpSpPr/>
        <p:nvPr/>
      </p:nvGrpSpPr>
      <p:grpSpPr>
        <a:xfrm>
          <a:off x="0" y="0"/>
          <a:ext cx="0" cy="0"/>
          <a:chOff x="0" y="0"/>
          <a:chExt cx="0" cy="0"/>
        </a:xfrm>
      </p:grpSpPr>
      <p:sp>
        <p:nvSpPr>
          <p:cNvPr id="682" name="Shape 68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83" name="Shape 683"/>
          <p:cNvSpPr txBox="1"/>
          <p:nvPr>
            <p:ph idx="1" type="body"/>
          </p:nvPr>
        </p:nvSpPr>
        <p:spPr>
          <a:xfrm>
            <a:off x="826700" y="1625925"/>
            <a:ext cx="3585000" cy="2825400"/>
          </a:xfrm>
          <a:prstGeom prst="rect">
            <a:avLst/>
          </a:prstGeom>
        </p:spPr>
        <p:txBody>
          <a:bodyPr anchorCtr="0" anchor="t" bIns="91425" lIns="91425" rIns="91425" tIns="91425">
            <a:noAutofit/>
          </a:bodyPr>
          <a:lstStyle/>
          <a:p>
            <a:pPr lvl="0" rtl="0">
              <a:spcBef>
                <a:spcPts val="0"/>
              </a:spcBef>
              <a:buNone/>
            </a:pPr>
            <a:r>
              <a:rPr lang="en"/>
              <a:t>Windup shows you:</a:t>
            </a:r>
          </a:p>
          <a:p>
            <a:pPr indent="-228600" lvl="0" marL="457200" rtl="0">
              <a:spcBef>
                <a:spcPts val="0"/>
              </a:spcBef>
            </a:pPr>
            <a:r>
              <a:rPr lang="en"/>
              <a:t>Proprietary libraries</a:t>
            </a:r>
          </a:p>
          <a:p>
            <a:pPr indent="-228600" lvl="0" marL="457200" rtl="0">
              <a:spcBef>
                <a:spcPts val="0"/>
              </a:spcBef>
            </a:pPr>
            <a:r>
              <a:rPr lang="en"/>
              <a:t>Proprietary configurations</a:t>
            </a:r>
          </a:p>
          <a:p>
            <a:pPr indent="-228600" lvl="0" marL="457200" rtl="0">
              <a:spcBef>
                <a:spcPts val="0"/>
              </a:spcBef>
            </a:pPr>
            <a:r>
              <a:rPr lang="en"/>
              <a:t>WAR/EAR descriptors</a:t>
            </a:r>
          </a:p>
          <a:p>
            <a:pPr indent="-228600" lvl="0" marL="457200" rtl="0">
              <a:spcBef>
                <a:spcPts val="0"/>
              </a:spcBef>
            </a:pPr>
            <a:r>
              <a:rPr lang="en"/>
              <a:t>Service locators</a:t>
            </a:r>
          </a:p>
          <a:p>
            <a:pPr indent="-228600" lvl="0" marL="457200" rtl="0">
              <a:spcBef>
                <a:spcPts val="0"/>
              </a:spcBef>
            </a:pPr>
            <a:r>
              <a:rPr lang="en"/>
              <a:t>Web Services</a:t>
            </a:r>
          </a:p>
          <a:p>
            <a:pPr indent="-228600" lvl="0" marL="457200" rtl="0">
              <a:spcBef>
                <a:spcPts val="0"/>
              </a:spcBef>
            </a:pPr>
            <a:r>
              <a:rPr lang="en"/>
              <a:t>EJB descriptors</a:t>
            </a:r>
          </a:p>
          <a:p>
            <a:pPr indent="-228600" lvl="0" marL="457200" rtl="0">
              <a:spcBef>
                <a:spcPts val="0"/>
              </a:spcBef>
            </a:pPr>
            <a:r>
              <a:rPr lang="en"/>
              <a:t>Deprecated Java code</a:t>
            </a:r>
          </a:p>
          <a:p>
            <a:pPr lvl="0" rtl="0">
              <a:spcBef>
                <a:spcPts val="0"/>
              </a:spcBef>
              <a:buNone/>
            </a:pPr>
            <a:r>
              <a:t/>
            </a:r>
            <a:endParaRPr/>
          </a:p>
        </p:txBody>
      </p:sp>
      <p:sp>
        <p:nvSpPr>
          <p:cNvPr id="684" name="Shape 684"/>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Windup</a:t>
            </a:r>
          </a:p>
        </p:txBody>
      </p:sp>
      <p:sp>
        <p:nvSpPr>
          <p:cNvPr id="685" name="Shape 685"/>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Tooling Shows You</a:t>
            </a:r>
          </a:p>
        </p:txBody>
      </p:sp>
      <p:pic>
        <p:nvPicPr>
          <p:cNvPr id="686" name="Shape 686"/>
          <p:cNvPicPr preferRelativeResize="0"/>
          <p:nvPr/>
        </p:nvPicPr>
        <p:blipFill>
          <a:blip r:embed="rId3">
            <a:alphaModFix/>
          </a:blip>
          <a:stretch>
            <a:fillRect/>
          </a:stretch>
        </p:blipFill>
        <p:spPr>
          <a:xfrm>
            <a:off x="4786725" y="1873648"/>
            <a:ext cx="3860500" cy="1396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 name="Shape 690"/>
        <p:cNvGrpSpPr/>
        <p:nvPr/>
      </p:nvGrpSpPr>
      <p:grpSpPr>
        <a:xfrm>
          <a:off x="0" y="0"/>
          <a:ext cx="0" cy="0"/>
          <a:chOff x="0" y="0"/>
          <a:chExt cx="0" cy="0"/>
        </a:xfrm>
      </p:grpSpPr>
      <p:sp>
        <p:nvSpPr>
          <p:cNvPr id="691" name="Shape 69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92" name="Shape 692"/>
          <p:cNvSpPr txBox="1"/>
          <p:nvPr>
            <p:ph idx="1" type="body"/>
          </p:nvPr>
        </p:nvSpPr>
        <p:spPr>
          <a:xfrm>
            <a:off x="826700" y="1625925"/>
            <a:ext cx="3585000" cy="2825400"/>
          </a:xfrm>
          <a:prstGeom prst="rect">
            <a:avLst/>
          </a:prstGeom>
        </p:spPr>
        <p:txBody>
          <a:bodyPr anchorCtr="0" anchor="t" bIns="91425" lIns="91425" rIns="91425" tIns="91425">
            <a:noAutofit/>
          </a:bodyPr>
          <a:lstStyle/>
          <a:p>
            <a:pPr lvl="0" rtl="0">
              <a:spcBef>
                <a:spcPts val="0"/>
              </a:spcBef>
              <a:buNone/>
            </a:pPr>
            <a:r>
              <a:rPr lang="en"/>
              <a:t>Windup gives you a report that highlights</a:t>
            </a:r>
          </a:p>
          <a:p>
            <a:pPr indent="-228600" lvl="0" marL="457200" rtl="0">
              <a:spcBef>
                <a:spcPts val="0"/>
              </a:spcBef>
            </a:pPr>
            <a:r>
              <a:rPr lang="en"/>
              <a:t>Story Points per findings</a:t>
            </a:r>
          </a:p>
          <a:p>
            <a:pPr indent="-228600" lvl="0" marL="457200" rtl="0">
              <a:spcBef>
                <a:spcPts val="0"/>
              </a:spcBef>
            </a:pPr>
            <a:r>
              <a:rPr lang="en"/>
              <a:t>Complexity of findings</a:t>
            </a:r>
          </a:p>
          <a:p>
            <a:pPr indent="-228600" lvl="0" marL="457200" rtl="0">
              <a:spcBef>
                <a:spcPts val="0"/>
              </a:spcBef>
            </a:pPr>
            <a:r>
              <a:rPr lang="en"/>
              <a:t>JAR Dependencies</a:t>
            </a:r>
          </a:p>
          <a:p>
            <a:pPr indent="-228600" lvl="0" marL="457200" rtl="0">
              <a:spcBef>
                <a:spcPts val="0"/>
              </a:spcBef>
            </a:pPr>
            <a:r>
              <a:rPr lang="en"/>
              <a:t>Mandatory vs Optional Fixes</a:t>
            </a:r>
          </a:p>
          <a:p>
            <a:pPr indent="-228600" lvl="0" marL="457200" rtl="0">
              <a:spcBef>
                <a:spcPts val="0"/>
              </a:spcBef>
            </a:pPr>
            <a:r>
              <a:rPr lang="en"/>
              <a:t>Suggestions on Fixes</a:t>
            </a:r>
          </a:p>
          <a:p>
            <a:pPr lvl="0" rtl="0">
              <a:spcBef>
                <a:spcPts val="0"/>
              </a:spcBef>
              <a:buNone/>
            </a:pPr>
            <a:r>
              <a:t/>
            </a:r>
            <a:endParaRPr/>
          </a:p>
        </p:txBody>
      </p:sp>
      <p:sp>
        <p:nvSpPr>
          <p:cNvPr id="693" name="Shape 69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Windup</a:t>
            </a:r>
          </a:p>
        </p:txBody>
      </p:sp>
      <p:sp>
        <p:nvSpPr>
          <p:cNvPr id="694" name="Shape 694"/>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Tooling Gives You</a:t>
            </a:r>
          </a:p>
        </p:txBody>
      </p:sp>
      <p:pic>
        <p:nvPicPr>
          <p:cNvPr id="695" name="Shape 695"/>
          <p:cNvPicPr preferRelativeResize="0"/>
          <p:nvPr/>
        </p:nvPicPr>
        <p:blipFill>
          <a:blip r:embed="rId3">
            <a:alphaModFix/>
          </a:blip>
          <a:stretch>
            <a:fillRect/>
          </a:stretch>
        </p:blipFill>
        <p:spPr>
          <a:xfrm>
            <a:off x="4184393" y="1240159"/>
            <a:ext cx="4669351" cy="26631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ph type="title"/>
          </p:nvPr>
        </p:nvSpPr>
        <p:spPr>
          <a:xfrm>
            <a:off x="826650" y="1660725"/>
            <a:ext cx="7490700" cy="1822200"/>
          </a:xfrm>
          <a:prstGeom prst="rect">
            <a:avLst/>
          </a:prstGeom>
        </p:spPr>
        <p:txBody>
          <a:bodyPr anchorCtr="0" anchor="ctr" bIns="91425" lIns="91425" rIns="91425" tIns="91425">
            <a:noAutofit/>
          </a:bodyPr>
          <a:lstStyle/>
          <a:p>
            <a:pPr lvl="0" rtl="0">
              <a:spcBef>
                <a:spcPts val="0"/>
              </a:spcBef>
              <a:buNone/>
            </a:pPr>
            <a:r>
              <a:rPr lang="en"/>
              <a:t>Red Hat Migration Methodology</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p:nvPr/>
        </p:nvSpPr>
        <p:spPr>
          <a:xfrm>
            <a:off x="5879041" y="1611841"/>
            <a:ext cx="2995200" cy="2238300"/>
          </a:xfrm>
          <a:prstGeom prst="chevron">
            <a:avLst>
              <a:gd fmla="val 34989" name="adj"/>
            </a:avLst>
          </a:prstGeom>
          <a:solidFill>
            <a:srgbClr val="003E4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chemeClr val="dk1"/>
              </a:solidFill>
              <a:latin typeface="Arial"/>
              <a:ea typeface="Arial"/>
              <a:cs typeface="Arial"/>
              <a:sym typeface="Arial"/>
            </a:endParaRPr>
          </a:p>
        </p:txBody>
      </p:sp>
      <p:sp>
        <p:nvSpPr>
          <p:cNvPr id="706" name="Shape 706"/>
          <p:cNvSpPr/>
          <p:nvPr/>
        </p:nvSpPr>
        <p:spPr>
          <a:xfrm>
            <a:off x="7963959" y="1611841"/>
            <a:ext cx="1179900" cy="2238300"/>
          </a:xfrm>
          <a:prstGeom prst="chevron">
            <a:avLst>
              <a:gd fmla="val 0" name="adj"/>
            </a:avLst>
          </a:prstGeom>
          <a:solidFill>
            <a:srgbClr val="003E4E"/>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chemeClr val="dk1"/>
              </a:solidFill>
              <a:latin typeface="Arial"/>
              <a:ea typeface="Arial"/>
              <a:cs typeface="Arial"/>
              <a:sym typeface="Arial"/>
            </a:endParaRPr>
          </a:p>
        </p:txBody>
      </p:sp>
      <p:sp>
        <p:nvSpPr>
          <p:cNvPr id="707" name="Shape 707"/>
          <p:cNvSpPr/>
          <p:nvPr/>
        </p:nvSpPr>
        <p:spPr>
          <a:xfrm>
            <a:off x="0" y="1608667"/>
            <a:ext cx="3169800" cy="2238300"/>
          </a:xfrm>
          <a:prstGeom prst="homePlate">
            <a:avLst>
              <a:gd fmla="val 36052" name="adj"/>
            </a:avLst>
          </a:prstGeom>
          <a:solidFill>
            <a:srgbClr val="BFDDE3"/>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chemeClr val="lt1"/>
              </a:solidFill>
              <a:latin typeface="Arial"/>
              <a:ea typeface="Arial"/>
              <a:cs typeface="Arial"/>
              <a:sym typeface="Arial"/>
            </a:endParaRPr>
          </a:p>
        </p:txBody>
      </p:sp>
      <p:sp>
        <p:nvSpPr>
          <p:cNvPr id="708" name="Shape 708"/>
          <p:cNvSpPr/>
          <p:nvPr/>
        </p:nvSpPr>
        <p:spPr>
          <a:xfrm>
            <a:off x="174979" y="2042060"/>
            <a:ext cx="2286000" cy="1370400"/>
          </a:xfrm>
          <a:prstGeom prst="rect">
            <a:avLst/>
          </a:prstGeom>
          <a:noFill/>
          <a:ln>
            <a:noFill/>
          </a:ln>
        </p:spPr>
        <p:txBody>
          <a:bodyPr anchorCtr="0" anchor="ctr" bIns="45700" lIns="90000" rIns="90000" tIns="0">
            <a:noAutofit/>
          </a:bodyPr>
          <a:lstStyle/>
          <a:p>
            <a:pPr indent="0" lvl="0" marL="0" marR="0" rtl="0" algn="ctr">
              <a:lnSpc>
                <a:spcPct val="100000"/>
              </a:lnSpc>
              <a:spcBef>
                <a:spcPts val="0"/>
              </a:spcBef>
              <a:spcAft>
                <a:spcPts val="0"/>
              </a:spcAft>
              <a:buClr>
                <a:srgbClr val="BFBFBF"/>
              </a:buClr>
              <a:buSzPct val="25000"/>
              <a:buFont typeface="Arial"/>
              <a:buNone/>
            </a:pPr>
            <a:r>
              <a:rPr b="0" i="0" lang="en" sz="1600" u="none" cap="none" strike="noStrike">
                <a:solidFill>
                  <a:srgbClr val="BFBFBF"/>
                </a:solidFill>
                <a:latin typeface="Arial"/>
                <a:ea typeface="Arial"/>
                <a:cs typeface="Arial"/>
                <a:sym typeface="Arial"/>
              </a:rPr>
              <a:t>[ 1]  </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595959"/>
              </a:buClr>
              <a:buSzPct val="25000"/>
              <a:buFont typeface="Arial"/>
              <a:buNone/>
            </a:pPr>
            <a:r>
              <a:rPr b="0" i="0" lang="en" sz="1800" u="none" cap="none" strike="noStrike">
                <a:solidFill>
                  <a:srgbClr val="595959"/>
                </a:solidFill>
                <a:latin typeface="Arial"/>
                <a:ea typeface="Arial"/>
                <a:cs typeface="Arial"/>
                <a:sym typeface="Arial"/>
              </a:rPr>
              <a:t>YOU ARE </a:t>
            </a:r>
          </a:p>
          <a:p>
            <a:pPr indent="0" lvl="0" marL="0" marR="0" rtl="0" algn="ctr">
              <a:lnSpc>
                <a:spcPct val="100000"/>
              </a:lnSpc>
              <a:spcBef>
                <a:spcPts val="0"/>
              </a:spcBef>
              <a:spcAft>
                <a:spcPts val="0"/>
              </a:spcAft>
              <a:buClr>
                <a:srgbClr val="595959"/>
              </a:buClr>
              <a:buSzPct val="25000"/>
              <a:buFont typeface="Arial"/>
              <a:buNone/>
            </a:pPr>
            <a:r>
              <a:rPr b="0" i="0" lang="en" sz="1800" u="none" cap="none" strike="noStrike">
                <a:solidFill>
                  <a:srgbClr val="595959"/>
                </a:solidFill>
                <a:latin typeface="Arial"/>
                <a:ea typeface="Arial"/>
                <a:cs typeface="Arial"/>
                <a:sym typeface="Arial"/>
              </a:rPr>
              <a:t>CURRENTLY </a:t>
            </a:r>
            <a:r>
              <a:rPr lang="en" sz="1800">
                <a:solidFill>
                  <a:srgbClr val="595959"/>
                </a:solidFill>
              </a:rPr>
              <a:t>USING AN EE CONTAINER</a:t>
            </a:r>
          </a:p>
        </p:txBody>
      </p:sp>
      <p:sp>
        <p:nvSpPr>
          <p:cNvPr id="709" name="Shape 709"/>
          <p:cNvSpPr/>
          <p:nvPr/>
        </p:nvSpPr>
        <p:spPr>
          <a:xfrm>
            <a:off x="2661708" y="1613957"/>
            <a:ext cx="3714900" cy="2238300"/>
          </a:xfrm>
          <a:prstGeom prst="chevron">
            <a:avLst>
              <a:gd fmla="val 35106" name="adj"/>
            </a:avLst>
          </a:prstGeom>
          <a:solidFill>
            <a:srgbClr val="007A87"/>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chemeClr val="dk1"/>
              </a:solidFill>
              <a:latin typeface="Arial"/>
              <a:ea typeface="Arial"/>
              <a:cs typeface="Arial"/>
              <a:sym typeface="Arial"/>
            </a:endParaRPr>
          </a:p>
        </p:txBody>
      </p:sp>
      <p:sp>
        <p:nvSpPr>
          <p:cNvPr id="710" name="Shape 710"/>
          <p:cNvSpPr/>
          <p:nvPr/>
        </p:nvSpPr>
        <p:spPr>
          <a:xfrm>
            <a:off x="3169800" y="1987100"/>
            <a:ext cx="2913000" cy="1459200"/>
          </a:xfrm>
          <a:prstGeom prst="rect">
            <a:avLst/>
          </a:prstGeom>
          <a:noFill/>
          <a:ln>
            <a:noFill/>
          </a:ln>
        </p:spPr>
        <p:txBody>
          <a:bodyPr anchorCtr="0" anchor="ctr" bIns="45700" lIns="90000" rIns="90000" tIns="0">
            <a:noAutofit/>
          </a:bodyPr>
          <a:lstStyle/>
          <a:p>
            <a:pPr indent="0" lvl="0" marL="0" marR="0" rtl="0" algn="ctr">
              <a:lnSpc>
                <a:spcPct val="100000"/>
              </a:lnSpc>
              <a:spcBef>
                <a:spcPts val="0"/>
              </a:spcBef>
              <a:spcAft>
                <a:spcPts val="0"/>
              </a:spcAft>
              <a:buClr>
                <a:srgbClr val="D8D8D8"/>
              </a:buClr>
              <a:buSzPct val="25000"/>
              <a:buFont typeface="Arial"/>
              <a:buNone/>
            </a:pPr>
            <a:r>
              <a:rPr b="0" i="0" lang="en" sz="1600" u="none" cap="none" strike="noStrike">
                <a:solidFill>
                  <a:srgbClr val="D8D8D8"/>
                </a:solidFill>
                <a:latin typeface="Arial"/>
                <a:ea typeface="Arial"/>
                <a:cs typeface="Arial"/>
                <a:sym typeface="Arial"/>
              </a:rPr>
              <a:t>[2] </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YOU HAVE BEEN TASKED WITH MIGRATI</a:t>
            </a:r>
            <a:r>
              <a:rPr lang="en" sz="1800">
                <a:solidFill>
                  <a:srgbClr val="FFFFFF"/>
                </a:solidFill>
              </a:rPr>
              <a:t>NG/</a:t>
            </a:r>
            <a:r>
              <a:rPr b="0" i="0" lang="en" sz="1800" u="none" cap="none" strike="noStrike">
                <a:solidFill>
                  <a:srgbClr val="FFFFFF"/>
                </a:solidFill>
                <a:latin typeface="Arial"/>
                <a:ea typeface="Arial"/>
                <a:cs typeface="Arial"/>
                <a:sym typeface="Arial"/>
              </a:rPr>
              <a:t>UPGRADING </a:t>
            </a:r>
            <a:r>
              <a:rPr lang="en" sz="1800">
                <a:solidFill>
                  <a:srgbClr val="FFFFFF"/>
                </a:solidFill>
              </a:rPr>
              <a:t>TO </a:t>
            </a:r>
            <a:r>
              <a:rPr b="0" i="0" lang="en" sz="1800" u="none" cap="none" strike="noStrike">
                <a:solidFill>
                  <a:srgbClr val="FFFFFF"/>
                </a:solidFill>
                <a:latin typeface="Arial"/>
                <a:ea typeface="Arial"/>
                <a:cs typeface="Arial"/>
                <a:sym typeface="Arial"/>
              </a:rPr>
              <a:t>RED HAT JBOSS EAP</a:t>
            </a:r>
          </a:p>
        </p:txBody>
      </p:sp>
      <p:sp>
        <p:nvSpPr>
          <p:cNvPr id="711" name="Shape 711"/>
          <p:cNvSpPr/>
          <p:nvPr/>
        </p:nvSpPr>
        <p:spPr>
          <a:xfrm>
            <a:off x="6711243" y="2114550"/>
            <a:ext cx="2376300" cy="1401300"/>
          </a:xfrm>
          <a:prstGeom prst="rect">
            <a:avLst/>
          </a:prstGeom>
          <a:noFill/>
          <a:ln>
            <a:noFill/>
          </a:ln>
        </p:spPr>
        <p:txBody>
          <a:bodyPr anchorCtr="0" anchor="ctr" bIns="45700" lIns="90000" rIns="90000" tIns="0">
            <a:noAutofit/>
          </a:bodyPr>
          <a:lstStyle/>
          <a:p>
            <a:pPr indent="0" lvl="0" marL="0" marR="0" rtl="0" algn="ctr">
              <a:lnSpc>
                <a:spcPct val="100000"/>
              </a:lnSpc>
              <a:spcBef>
                <a:spcPts val="0"/>
              </a:spcBef>
              <a:spcAft>
                <a:spcPts val="0"/>
              </a:spcAft>
              <a:buClr>
                <a:srgbClr val="D9D9D9"/>
              </a:buClr>
              <a:buSzPct val="25000"/>
              <a:buFont typeface="Arial"/>
              <a:buNone/>
            </a:pPr>
            <a:r>
              <a:rPr b="0" i="0" lang="en" sz="1600" u="none" cap="none" strike="noStrike">
                <a:solidFill>
                  <a:srgbClr val="D9D9D9"/>
                </a:solidFill>
                <a:latin typeface="Arial"/>
                <a:ea typeface="Arial"/>
                <a:cs typeface="Arial"/>
                <a:sym typeface="Arial"/>
              </a:rPr>
              <a:t>[3] </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YOU ARE </a:t>
            </a:r>
          </a:p>
          <a:p>
            <a:pPr indent="0" lvl="0" marL="0" marR="0" rtl="0" algn="ctr">
              <a:lnSpc>
                <a:spcPct val="100000"/>
              </a:lnSpc>
              <a:spcBef>
                <a:spcPts val="0"/>
              </a:spcBef>
              <a:spcAft>
                <a:spcPts val="0"/>
              </a:spcAft>
              <a:buClr>
                <a:srgbClr val="FFFFFF"/>
              </a:buClr>
              <a:buSzPct val="25000"/>
              <a:buFont typeface="Arial"/>
              <a:buNone/>
            </a:pPr>
            <a:r>
              <a:rPr b="0" i="0" lang="en" sz="1800" u="none" cap="none" strike="noStrike">
                <a:solidFill>
                  <a:srgbClr val="FFFFFF"/>
                </a:solidFill>
                <a:latin typeface="Arial"/>
                <a:ea typeface="Arial"/>
                <a:cs typeface="Arial"/>
                <a:sym typeface="Arial"/>
              </a:rPr>
              <a:t>UNFAMILIAR WITH WHAT IS AHEAD</a:t>
            </a: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Arial"/>
              <a:ea typeface="Arial"/>
              <a:cs typeface="Arial"/>
              <a:sym typeface="Arial"/>
            </a:endParaRPr>
          </a:p>
        </p:txBody>
      </p:sp>
      <p:sp>
        <p:nvSpPr>
          <p:cNvPr id="712" name="Shape 712"/>
          <p:cNvSpPr txBox="1"/>
          <p:nvPr/>
        </p:nvSpPr>
        <p:spPr>
          <a:xfrm>
            <a:off x="765352" y="439041"/>
            <a:ext cx="8229000" cy="545100"/>
          </a:xfrm>
          <a:prstGeom prst="rect">
            <a:avLst/>
          </a:prstGeom>
          <a:noFill/>
          <a:ln>
            <a:noFill/>
          </a:ln>
        </p:spPr>
        <p:txBody>
          <a:bodyPr anchorCtr="0" anchor="t" bIns="0" lIns="0" rIns="0" tIns="9825">
            <a:noAutofit/>
          </a:bodyPr>
          <a:lstStyle/>
          <a:p>
            <a:pPr indent="0" lvl="0" marL="0" marR="0" rtl="0" algn="l">
              <a:lnSpc>
                <a:spcPct val="93000"/>
              </a:lnSpc>
              <a:spcBef>
                <a:spcPts val="0"/>
              </a:spcBef>
              <a:spcAft>
                <a:spcPts val="0"/>
              </a:spcAft>
              <a:buClr>
                <a:srgbClr val="000000"/>
              </a:buClr>
              <a:buSzPct val="25000"/>
              <a:buFont typeface="Arial"/>
              <a:buNone/>
            </a:pPr>
            <a:r>
              <a:rPr b="0" i="0" lang="en" sz="2800" u="none" cap="none" strike="noStrike">
                <a:solidFill>
                  <a:srgbClr val="3F3F3F"/>
                </a:solidFill>
                <a:latin typeface="Arial"/>
                <a:ea typeface="Arial"/>
                <a:cs typeface="Arial"/>
                <a:sym typeface="Arial"/>
              </a:rPr>
              <a:t>DOES THIS LOOK FAMILIAR?</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p:nvPr/>
        </p:nvSpPr>
        <p:spPr>
          <a:xfrm>
            <a:off x="752324" y="2906691"/>
            <a:ext cx="1508100" cy="646199"/>
          </a:xfrm>
          <a:prstGeom prst="rect">
            <a:avLst/>
          </a:prstGeom>
          <a:noFill/>
          <a:ln>
            <a:noFill/>
          </a:ln>
        </p:spPr>
        <p:txBody>
          <a:bodyPr anchorCtr="0" anchor="t" bIns="45700" lIns="91425" rIns="91425" tIns="45700">
            <a:noAutofit/>
          </a:bodyPr>
          <a:lstStyle/>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CHECK OUT </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the sources from version control</a:t>
            </a:r>
          </a:p>
        </p:txBody>
      </p:sp>
      <p:sp>
        <p:nvSpPr>
          <p:cNvPr id="718" name="Shape 718"/>
          <p:cNvSpPr/>
          <p:nvPr/>
        </p:nvSpPr>
        <p:spPr>
          <a:xfrm>
            <a:off x="2308669" y="2906691"/>
            <a:ext cx="1479600" cy="646199"/>
          </a:xfrm>
          <a:prstGeom prst="rect">
            <a:avLst/>
          </a:prstGeom>
          <a:noFill/>
          <a:ln>
            <a:noFill/>
          </a:ln>
        </p:spPr>
        <p:txBody>
          <a:bodyPr anchorCtr="0" anchor="t" bIns="45700" lIns="91425" rIns="91425" tIns="45700">
            <a:noAutofit/>
          </a:bodyPr>
          <a:lstStyle/>
          <a:p>
            <a:pPr indent="0" lvl="7"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DETERMINE </a:t>
            </a:r>
          </a:p>
          <a:p>
            <a:pPr indent="0" lvl="7"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vendor-specific code</a:t>
            </a:r>
          </a:p>
        </p:txBody>
      </p:sp>
      <p:sp>
        <p:nvSpPr>
          <p:cNvPr id="719" name="Shape 719"/>
          <p:cNvSpPr/>
          <p:nvPr/>
        </p:nvSpPr>
        <p:spPr>
          <a:xfrm>
            <a:off x="3842342" y="2906691"/>
            <a:ext cx="1454700" cy="646199"/>
          </a:xfrm>
          <a:prstGeom prst="rect">
            <a:avLst/>
          </a:prstGeom>
          <a:noFill/>
          <a:ln>
            <a:noFill/>
          </a:ln>
        </p:spPr>
        <p:txBody>
          <a:bodyPr anchorCtr="0" anchor="t" bIns="45700" lIns="91425" rIns="91425" tIns="45700">
            <a:noAutofit/>
          </a:bodyPr>
          <a:lstStyle/>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DETERMINE </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vendor-specific configuration files</a:t>
            </a:r>
          </a:p>
        </p:txBody>
      </p:sp>
      <p:sp>
        <p:nvSpPr>
          <p:cNvPr id="720" name="Shape 720"/>
          <p:cNvSpPr/>
          <p:nvPr/>
        </p:nvSpPr>
        <p:spPr>
          <a:xfrm>
            <a:off x="6813450" y="2906691"/>
            <a:ext cx="1632900" cy="1015799"/>
          </a:xfrm>
          <a:prstGeom prst="rect">
            <a:avLst/>
          </a:prstGeom>
          <a:noFill/>
          <a:ln>
            <a:noFill/>
          </a:ln>
        </p:spPr>
        <p:txBody>
          <a:bodyPr anchorCtr="0" anchor="t" bIns="45700" lIns="91425" rIns="91425" tIns="45700">
            <a:noAutofit/>
          </a:bodyPr>
          <a:lstStyle/>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FIND </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resource references:</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 Databases</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 Queues</a:t>
            </a:r>
          </a:p>
        </p:txBody>
      </p:sp>
      <p:sp>
        <p:nvSpPr>
          <p:cNvPr id="721" name="Shape 721"/>
          <p:cNvSpPr/>
          <p:nvPr/>
        </p:nvSpPr>
        <p:spPr>
          <a:xfrm>
            <a:off x="5273857" y="2906691"/>
            <a:ext cx="1718400" cy="646199"/>
          </a:xfrm>
          <a:prstGeom prst="rect">
            <a:avLst/>
          </a:prstGeom>
          <a:noFill/>
          <a:ln>
            <a:noFill/>
          </a:ln>
        </p:spPr>
        <p:txBody>
          <a:bodyPr anchorCtr="0" anchor="t" bIns="45700" lIns="91425" rIns="91425" tIns="45700">
            <a:noAutofit/>
          </a:bodyPr>
          <a:lstStyle/>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DETERMINE </a:t>
            </a:r>
          </a:p>
          <a:p>
            <a:pPr indent="0" lvl="0" marL="50800" marR="0" rtl="0" algn="ctr">
              <a:lnSpc>
                <a:spcPct val="100000"/>
              </a:lnSpc>
              <a:spcBef>
                <a:spcPts val="0"/>
              </a:spcBef>
              <a:spcAft>
                <a:spcPts val="0"/>
              </a:spcAft>
              <a:buClr>
                <a:srgbClr val="C5000A"/>
              </a:buClr>
              <a:buSzPct val="25000"/>
              <a:buFont typeface="Arial"/>
              <a:buNone/>
            </a:pPr>
            <a:r>
              <a:rPr b="0" i="0" lang="en" sz="1200" u="none" cap="none" strike="noStrike">
                <a:solidFill>
                  <a:srgbClr val="3F3F3F"/>
                </a:solidFill>
                <a:latin typeface="Arial"/>
                <a:ea typeface="Arial"/>
                <a:cs typeface="Arial"/>
                <a:sym typeface="Arial"/>
              </a:rPr>
              <a:t>provided/consumed services</a:t>
            </a:r>
          </a:p>
        </p:txBody>
      </p:sp>
      <p:cxnSp>
        <p:nvCxnSpPr>
          <p:cNvPr id="722" name="Shape 722"/>
          <p:cNvCxnSpPr/>
          <p:nvPr/>
        </p:nvCxnSpPr>
        <p:spPr>
          <a:xfrm>
            <a:off x="1511905" y="2549073"/>
            <a:ext cx="6126299" cy="0"/>
          </a:xfrm>
          <a:prstGeom prst="straightConnector1">
            <a:avLst/>
          </a:prstGeom>
          <a:noFill/>
          <a:ln cap="flat" cmpd="sng" w="19050">
            <a:solidFill>
              <a:srgbClr val="B6000D"/>
            </a:solidFill>
            <a:prstDash val="solid"/>
            <a:round/>
            <a:headEnd len="med" w="med" type="none"/>
            <a:tailEnd len="med" w="med" type="none"/>
          </a:ln>
        </p:spPr>
      </p:cxnSp>
      <p:grpSp>
        <p:nvGrpSpPr>
          <p:cNvPr id="723" name="Shape 723"/>
          <p:cNvGrpSpPr/>
          <p:nvPr/>
        </p:nvGrpSpPr>
        <p:grpSpPr>
          <a:xfrm>
            <a:off x="1475634" y="2546332"/>
            <a:ext cx="73200" cy="347100"/>
            <a:chOff x="3657601" y="3915282"/>
            <a:chExt cx="73200" cy="347100"/>
          </a:xfrm>
        </p:grpSpPr>
        <p:cxnSp>
          <p:nvCxnSpPr>
            <p:cNvPr id="724" name="Shape 724"/>
            <p:cNvCxnSpPr/>
            <p:nvPr/>
          </p:nvCxnSpPr>
          <p:spPr>
            <a:xfrm rot="10800000">
              <a:off x="3694176" y="3915282"/>
              <a:ext cx="0" cy="278100"/>
            </a:xfrm>
            <a:prstGeom prst="straightConnector1">
              <a:avLst/>
            </a:prstGeom>
            <a:noFill/>
            <a:ln cap="flat" cmpd="sng" w="19050">
              <a:solidFill>
                <a:srgbClr val="B6000D"/>
              </a:solidFill>
              <a:prstDash val="solid"/>
              <a:round/>
              <a:headEnd len="med" w="med" type="none"/>
              <a:tailEnd len="med" w="med" type="none"/>
            </a:ln>
          </p:spPr>
        </p:cxnSp>
        <p:sp>
          <p:nvSpPr>
            <p:cNvPr id="725" name="Shape 725"/>
            <p:cNvSpPr/>
            <p:nvPr/>
          </p:nvSpPr>
          <p:spPr>
            <a:xfrm>
              <a:off x="3657601" y="4193382"/>
              <a:ext cx="73200" cy="69000"/>
            </a:xfrm>
            <a:prstGeom prst="ellipse">
              <a:avLst/>
            </a:prstGeom>
            <a:solidFill>
              <a:schemeClr val="lt1"/>
            </a:solidFill>
            <a:ln cap="flat" cmpd="sng" w="19050">
              <a:solidFill>
                <a:srgbClr val="B6000D"/>
              </a:solidFill>
              <a:prstDash val="solid"/>
              <a:round/>
              <a:headEnd len="med" w="med" type="none"/>
              <a:tailEnd len="med" w="med" type="none"/>
            </a:ln>
          </p:spPr>
          <p:txBody>
            <a:bodyPr anchorCtr="0" anchor="ctr" bIns="14400" lIns="14400" rIns="14400" tIns="1440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grpSp>
        <p:nvGrpSpPr>
          <p:cNvPr id="726" name="Shape 726"/>
          <p:cNvGrpSpPr/>
          <p:nvPr/>
        </p:nvGrpSpPr>
        <p:grpSpPr>
          <a:xfrm>
            <a:off x="2999634" y="2547532"/>
            <a:ext cx="73200" cy="345900"/>
            <a:chOff x="3657601" y="3916482"/>
            <a:chExt cx="73200" cy="345900"/>
          </a:xfrm>
        </p:grpSpPr>
        <p:cxnSp>
          <p:nvCxnSpPr>
            <p:cNvPr id="727" name="Shape 727"/>
            <p:cNvCxnSpPr/>
            <p:nvPr/>
          </p:nvCxnSpPr>
          <p:spPr>
            <a:xfrm rot="10800000">
              <a:off x="3694176" y="3916482"/>
              <a:ext cx="0" cy="276900"/>
            </a:xfrm>
            <a:prstGeom prst="straightConnector1">
              <a:avLst/>
            </a:prstGeom>
            <a:noFill/>
            <a:ln cap="flat" cmpd="sng" w="19050">
              <a:solidFill>
                <a:srgbClr val="B6000D"/>
              </a:solidFill>
              <a:prstDash val="solid"/>
              <a:round/>
              <a:headEnd len="med" w="med" type="none"/>
              <a:tailEnd len="med" w="med" type="none"/>
            </a:ln>
          </p:spPr>
        </p:cxnSp>
        <p:sp>
          <p:nvSpPr>
            <p:cNvPr id="728" name="Shape 728"/>
            <p:cNvSpPr/>
            <p:nvPr/>
          </p:nvSpPr>
          <p:spPr>
            <a:xfrm>
              <a:off x="3657601" y="4193382"/>
              <a:ext cx="73200" cy="69000"/>
            </a:xfrm>
            <a:prstGeom prst="ellipse">
              <a:avLst/>
            </a:prstGeom>
            <a:solidFill>
              <a:schemeClr val="lt1"/>
            </a:solidFill>
            <a:ln cap="flat" cmpd="sng" w="19050">
              <a:solidFill>
                <a:srgbClr val="B6000D"/>
              </a:solidFill>
              <a:prstDash val="solid"/>
              <a:round/>
              <a:headEnd len="med" w="med" type="none"/>
              <a:tailEnd len="med" w="med" type="none"/>
            </a:ln>
          </p:spPr>
          <p:txBody>
            <a:bodyPr anchorCtr="0" anchor="ctr" bIns="14400" lIns="14400" rIns="14400" tIns="1440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grpSp>
        <p:nvGrpSpPr>
          <p:cNvPr id="729" name="Shape 729"/>
          <p:cNvGrpSpPr/>
          <p:nvPr/>
        </p:nvGrpSpPr>
        <p:grpSpPr>
          <a:xfrm flipH="1">
            <a:off x="4539305" y="2547532"/>
            <a:ext cx="73200" cy="345900"/>
            <a:chOff x="3657601" y="3916482"/>
            <a:chExt cx="73200" cy="345900"/>
          </a:xfrm>
        </p:grpSpPr>
        <p:cxnSp>
          <p:nvCxnSpPr>
            <p:cNvPr id="730" name="Shape 730"/>
            <p:cNvCxnSpPr/>
            <p:nvPr/>
          </p:nvCxnSpPr>
          <p:spPr>
            <a:xfrm rot="10800000">
              <a:off x="3694176" y="3916482"/>
              <a:ext cx="0" cy="276900"/>
            </a:xfrm>
            <a:prstGeom prst="straightConnector1">
              <a:avLst/>
            </a:prstGeom>
            <a:noFill/>
            <a:ln cap="flat" cmpd="sng" w="19050">
              <a:solidFill>
                <a:srgbClr val="B6000D"/>
              </a:solidFill>
              <a:prstDash val="solid"/>
              <a:round/>
              <a:headEnd len="med" w="med" type="none"/>
              <a:tailEnd len="med" w="med" type="none"/>
            </a:ln>
          </p:spPr>
        </p:cxnSp>
        <p:sp>
          <p:nvSpPr>
            <p:cNvPr id="731" name="Shape 731"/>
            <p:cNvSpPr/>
            <p:nvPr/>
          </p:nvSpPr>
          <p:spPr>
            <a:xfrm>
              <a:off x="3657601" y="4193382"/>
              <a:ext cx="73200" cy="69000"/>
            </a:xfrm>
            <a:prstGeom prst="ellipse">
              <a:avLst/>
            </a:prstGeom>
            <a:solidFill>
              <a:schemeClr val="lt1"/>
            </a:solidFill>
            <a:ln cap="flat" cmpd="sng" w="19050">
              <a:solidFill>
                <a:srgbClr val="B6000D"/>
              </a:solidFill>
              <a:prstDash val="solid"/>
              <a:round/>
              <a:headEnd len="med" w="med" type="none"/>
              <a:tailEnd len="med" w="med" type="none"/>
            </a:ln>
          </p:spPr>
          <p:txBody>
            <a:bodyPr anchorCtr="0" anchor="ctr" bIns="14400" lIns="14400" rIns="14400" tIns="1440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grpSp>
        <p:nvGrpSpPr>
          <p:cNvPr id="732" name="Shape 732"/>
          <p:cNvGrpSpPr/>
          <p:nvPr/>
        </p:nvGrpSpPr>
        <p:grpSpPr>
          <a:xfrm>
            <a:off x="6063354" y="2548732"/>
            <a:ext cx="73200" cy="344700"/>
            <a:chOff x="3657601" y="3917682"/>
            <a:chExt cx="73200" cy="344700"/>
          </a:xfrm>
        </p:grpSpPr>
        <p:cxnSp>
          <p:nvCxnSpPr>
            <p:cNvPr id="733" name="Shape 733"/>
            <p:cNvCxnSpPr/>
            <p:nvPr/>
          </p:nvCxnSpPr>
          <p:spPr>
            <a:xfrm rot="10800000">
              <a:off x="3694176" y="3917682"/>
              <a:ext cx="0" cy="275700"/>
            </a:xfrm>
            <a:prstGeom prst="straightConnector1">
              <a:avLst/>
            </a:prstGeom>
            <a:noFill/>
            <a:ln cap="flat" cmpd="sng" w="19050">
              <a:solidFill>
                <a:srgbClr val="B6000D"/>
              </a:solidFill>
              <a:prstDash val="solid"/>
              <a:round/>
              <a:headEnd len="med" w="med" type="none"/>
              <a:tailEnd len="med" w="med" type="none"/>
            </a:ln>
          </p:spPr>
        </p:cxnSp>
        <p:sp>
          <p:nvSpPr>
            <p:cNvPr id="734" name="Shape 734"/>
            <p:cNvSpPr/>
            <p:nvPr/>
          </p:nvSpPr>
          <p:spPr>
            <a:xfrm>
              <a:off x="3657601" y="4193382"/>
              <a:ext cx="73200" cy="69000"/>
            </a:xfrm>
            <a:prstGeom prst="ellipse">
              <a:avLst/>
            </a:prstGeom>
            <a:solidFill>
              <a:schemeClr val="lt1"/>
            </a:solidFill>
            <a:ln cap="flat" cmpd="sng" w="19050">
              <a:solidFill>
                <a:srgbClr val="B6000D"/>
              </a:solidFill>
              <a:prstDash val="solid"/>
              <a:round/>
              <a:headEnd len="med" w="med" type="none"/>
              <a:tailEnd len="med" w="med" type="none"/>
            </a:ln>
          </p:spPr>
          <p:txBody>
            <a:bodyPr anchorCtr="0" anchor="ctr" bIns="14400" lIns="14400" rIns="14400" tIns="1440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grpSp>
        <p:nvGrpSpPr>
          <p:cNvPr id="735" name="Shape 735"/>
          <p:cNvGrpSpPr/>
          <p:nvPr/>
        </p:nvGrpSpPr>
        <p:grpSpPr>
          <a:xfrm>
            <a:off x="7592193" y="2554731"/>
            <a:ext cx="73200" cy="338700"/>
            <a:chOff x="3657601" y="3923682"/>
            <a:chExt cx="73200" cy="338700"/>
          </a:xfrm>
        </p:grpSpPr>
        <p:cxnSp>
          <p:nvCxnSpPr>
            <p:cNvPr id="736" name="Shape 736"/>
            <p:cNvCxnSpPr/>
            <p:nvPr/>
          </p:nvCxnSpPr>
          <p:spPr>
            <a:xfrm rot="10800000">
              <a:off x="3694176" y="3923682"/>
              <a:ext cx="0" cy="269700"/>
            </a:xfrm>
            <a:prstGeom prst="straightConnector1">
              <a:avLst/>
            </a:prstGeom>
            <a:noFill/>
            <a:ln cap="flat" cmpd="sng" w="19050">
              <a:solidFill>
                <a:srgbClr val="B6000D"/>
              </a:solidFill>
              <a:prstDash val="solid"/>
              <a:round/>
              <a:headEnd len="med" w="med" type="none"/>
              <a:tailEnd len="med" w="med" type="none"/>
            </a:ln>
          </p:spPr>
        </p:cxnSp>
        <p:sp>
          <p:nvSpPr>
            <p:cNvPr id="737" name="Shape 737"/>
            <p:cNvSpPr/>
            <p:nvPr/>
          </p:nvSpPr>
          <p:spPr>
            <a:xfrm>
              <a:off x="3657601" y="4193382"/>
              <a:ext cx="73200" cy="69000"/>
            </a:xfrm>
            <a:prstGeom prst="ellipse">
              <a:avLst/>
            </a:prstGeom>
            <a:solidFill>
              <a:schemeClr val="lt1"/>
            </a:solidFill>
            <a:ln cap="flat" cmpd="sng" w="19050">
              <a:solidFill>
                <a:srgbClr val="B6000D"/>
              </a:solidFill>
              <a:prstDash val="solid"/>
              <a:round/>
              <a:headEnd len="med" w="med" type="none"/>
              <a:tailEnd len="med" w="med" type="none"/>
            </a:ln>
          </p:spPr>
          <p:txBody>
            <a:bodyPr anchorCtr="0" anchor="ctr" bIns="14400" lIns="14400" rIns="14400" tIns="1440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pic>
        <p:nvPicPr>
          <p:cNvPr descr="icons-for-presentation-05.png" id="738" name="Shape 738"/>
          <p:cNvPicPr preferRelativeResize="0"/>
          <p:nvPr/>
        </p:nvPicPr>
        <p:blipFill rotWithShape="1">
          <a:blip r:embed="rId3">
            <a:alphaModFix/>
          </a:blip>
          <a:srcRect b="0" l="0" r="0" t="0"/>
          <a:stretch/>
        </p:blipFill>
        <p:spPr>
          <a:xfrm>
            <a:off x="986294" y="1641480"/>
            <a:ext cx="1045800" cy="1045800"/>
          </a:xfrm>
          <a:prstGeom prst="rect">
            <a:avLst/>
          </a:prstGeom>
          <a:noFill/>
          <a:ln>
            <a:noFill/>
          </a:ln>
        </p:spPr>
      </p:pic>
      <p:pic>
        <p:nvPicPr>
          <p:cNvPr descr="icons-for-presentation-05.png" id="739" name="Shape 739"/>
          <p:cNvPicPr preferRelativeResize="0"/>
          <p:nvPr/>
        </p:nvPicPr>
        <p:blipFill rotWithShape="1">
          <a:blip r:embed="rId3">
            <a:alphaModFix/>
          </a:blip>
          <a:srcRect b="0" l="0" r="0" t="0"/>
          <a:stretch/>
        </p:blipFill>
        <p:spPr>
          <a:xfrm>
            <a:off x="2517550" y="1641480"/>
            <a:ext cx="1045800" cy="1045800"/>
          </a:xfrm>
          <a:prstGeom prst="rect">
            <a:avLst/>
          </a:prstGeom>
          <a:noFill/>
          <a:ln>
            <a:noFill/>
          </a:ln>
        </p:spPr>
      </p:pic>
      <p:pic>
        <p:nvPicPr>
          <p:cNvPr descr="icons-for-presentation-05.png" id="740" name="Shape 740"/>
          <p:cNvPicPr preferRelativeResize="0"/>
          <p:nvPr/>
        </p:nvPicPr>
        <p:blipFill rotWithShape="1">
          <a:blip r:embed="rId3">
            <a:alphaModFix/>
          </a:blip>
          <a:srcRect b="0" l="0" r="0" t="0"/>
          <a:stretch/>
        </p:blipFill>
        <p:spPr>
          <a:xfrm>
            <a:off x="4047598" y="1641480"/>
            <a:ext cx="1045800" cy="1045800"/>
          </a:xfrm>
          <a:prstGeom prst="rect">
            <a:avLst/>
          </a:prstGeom>
          <a:noFill/>
          <a:ln>
            <a:noFill/>
          </a:ln>
        </p:spPr>
      </p:pic>
      <p:pic>
        <p:nvPicPr>
          <p:cNvPr descr="icons-for-presentation-05.png" id="741" name="Shape 741"/>
          <p:cNvPicPr preferRelativeResize="0"/>
          <p:nvPr/>
        </p:nvPicPr>
        <p:blipFill rotWithShape="1">
          <a:blip r:embed="rId3">
            <a:alphaModFix/>
          </a:blip>
          <a:srcRect b="0" l="0" r="0" t="0"/>
          <a:stretch/>
        </p:blipFill>
        <p:spPr>
          <a:xfrm>
            <a:off x="5578855" y="1641480"/>
            <a:ext cx="1045800" cy="1045800"/>
          </a:xfrm>
          <a:prstGeom prst="rect">
            <a:avLst/>
          </a:prstGeom>
          <a:noFill/>
          <a:ln>
            <a:noFill/>
          </a:ln>
        </p:spPr>
      </p:pic>
      <p:pic>
        <p:nvPicPr>
          <p:cNvPr descr="icons-for-presentation-05.png" id="742" name="Shape 742"/>
          <p:cNvPicPr preferRelativeResize="0"/>
          <p:nvPr/>
        </p:nvPicPr>
        <p:blipFill rotWithShape="1">
          <a:blip r:embed="rId3">
            <a:alphaModFix/>
          </a:blip>
          <a:srcRect b="0" l="0" r="0" t="0"/>
          <a:stretch/>
        </p:blipFill>
        <p:spPr>
          <a:xfrm>
            <a:off x="7090760" y="1641480"/>
            <a:ext cx="1045800" cy="1045800"/>
          </a:xfrm>
          <a:prstGeom prst="rect">
            <a:avLst/>
          </a:prstGeom>
          <a:noFill/>
          <a:ln>
            <a:noFill/>
          </a:ln>
        </p:spPr>
      </p:pic>
      <p:sp>
        <p:nvSpPr>
          <p:cNvPr id="743" name="Shape 743"/>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40 HOURS TO MIGRATION ONE APP</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 name="Shape 747"/>
        <p:cNvGrpSpPr/>
        <p:nvPr/>
      </p:nvGrpSpPr>
      <p:grpSpPr>
        <a:xfrm>
          <a:off x="0" y="0"/>
          <a:ext cx="0" cy="0"/>
          <a:chOff x="0" y="0"/>
          <a:chExt cx="0" cy="0"/>
        </a:xfrm>
      </p:grpSpPr>
      <p:sp>
        <p:nvSpPr>
          <p:cNvPr id="748" name="Shape 748"/>
          <p:cNvSpPr txBox="1"/>
          <p:nvPr/>
        </p:nvSpPr>
        <p:spPr>
          <a:xfrm>
            <a:off x="4953001" y="1724324"/>
            <a:ext cx="3222600" cy="2290500"/>
          </a:xfrm>
          <a:prstGeom prst="rect">
            <a:avLst/>
          </a:prstGeom>
          <a:noFill/>
          <a:ln>
            <a:noFill/>
          </a:ln>
        </p:spPr>
        <p:txBody>
          <a:bodyPr anchorCtr="0" anchor="t" bIns="91425" lIns="91425" rIns="91425" tIns="91425">
            <a:noAutofit/>
          </a:bodyPr>
          <a:lstStyle/>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B6000D"/>
                </a:solidFill>
                <a:latin typeface="Arial"/>
                <a:ea typeface="Arial"/>
                <a:cs typeface="Arial"/>
                <a:sym typeface="Arial"/>
              </a:rPr>
              <a:t>250</a:t>
            </a:r>
            <a:r>
              <a:rPr b="0" i="0" lang="en" sz="2000" u="none" cap="none" strike="noStrike">
                <a:solidFill>
                  <a:srgbClr val="404040"/>
                </a:solidFill>
                <a:latin typeface="Arial"/>
                <a:ea typeface="Arial"/>
                <a:cs typeface="Arial"/>
                <a:sym typeface="Arial"/>
              </a:rPr>
              <a:t> APPLICATIONS</a:t>
            </a:r>
          </a:p>
          <a:p>
            <a:pPr indent="0" lvl="0" marL="38100" marR="0" rtl="0" algn="l">
              <a:lnSpc>
                <a:spcPct val="70000"/>
              </a:lnSpc>
              <a:spcBef>
                <a:spcPts val="0"/>
              </a:spcBef>
              <a:spcAft>
                <a:spcPts val="0"/>
              </a:spcAft>
              <a:buClr>
                <a:srgbClr val="C5000A"/>
              </a:buClr>
              <a:buFont typeface="Arial"/>
              <a:buNone/>
            </a:pPr>
            <a:r>
              <a:t/>
            </a:r>
            <a:endParaRPr b="0" i="0" sz="2000" u="none" cap="none" strike="noStrike">
              <a:solidFill>
                <a:srgbClr val="404040"/>
              </a:solidFill>
              <a:latin typeface="Arial"/>
              <a:ea typeface="Arial"/>
              <a:cs typeface="Arial"/>
              <a:sym typeface="Arial"/>
            </a:endParaRPr>
          </a:p>
          <a:p>
            <a:pPr indent="0" lvl="0" marL="38100" marR="0" rtl="0" algn="l">
              <a:lnSpc>
                <a:spcPct val="70000"/>
              </a:lnSpc>
              <a:spcBef>
                <a:spcPts val="0"/>
              </a:spcBef>
              <a:spcAft>
                <a:spcPts val="0"/>
              </a:spcAft>
              <a:buClr>
                <a:srgbClr val="C5000A"/>
              </a:buClr>
              <a:buFont typeface="Arial"/>
              <a:buNone/>
            </a:pPr>
            <a:r>
              <a:t/>
            </a:r>
            <a:endParaRPr b="0" i="0" sz="2000" u="none" cap="none" strike="noStrike">
              <a:solidFill>
                <a:srgbClr val="B6000D"/>
              </a:solidFill>
              <a:latin typeface="Arial"/>
              <a:ea typeface="Arial"/>
              <a:cs typeface="Arial"/>
              <a:sym typeface="Arial"/>
            </a:endParaRPr>
          </a:p>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B6000D"/>
                </a:solidFill>
                <a:latin typeface="Arial"/>
                <a:ea typeface="Arial"/>
                <a:cs typeface="Arial"/>
                <a:sym typeface="Arial"/>
              </a:rPr>
              <a:t>40</a:t>
            </a:r>
            <a:r>
              <a:rPr b="0" i="0" lang="en" sz="2000" u="none" cap="none" strike="noStrike">
                <a:solidFill>
                  <a:srgbClr val="404040"/>
                </a:solidFill>
                <a:latin typeface="Arial"/>
                <a:ea typeface="Arial"/>
                <a:cs typeface="Arial"/>
                <a:sym typeface="Arial"/>
              </a:rPr>
              <a:t> HRS/APPLICATION</a:t>
            </a:r>
          </a:p>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B6000D"/>
                </a:solidFill>
                <a:latin typeface="Arial"/>
                <a:ea typeface="Arial"/>
                <a:cs typeface="Arial"/>
                <a:sym typeface="Arial"/>
              </a:rPr>
              <a:t>10,000 </a:t>
            </a:r>
            <a:r>
              <a:rPr b="0" i="0" lang="en" sz="2000" u="none" cap="none" strike="noStrike">
                <a:solidFill>
                  <a:srgbClr val="404040"/>
                </a:solidFill>
                <a:latin typeface="Arial"/>
                <a:ea typeface="Arial"/>
                <a:cs typeface="Arial"/>
                <a:sym typeface="Arial"/>
              </a:rPr>
              <a:t>TOTAL HOURS</a:t>
            </a:r>
          </a:p>
          <a:p>
            <a:pPr indent="0" lvl="0" marL="38100" marR="0" rtl="0" algn="l">
              <a:lnSpc>
                <a:spcPct val="120000"/>
              </a:lnSpc>
              <a:spcBef>
                <a:spcPts val="0"/>
              </a:spcBef>
              <a:spcAft>
                <a:spcPts val="0"/>
              </a:spcAft>
              <a:buClr>
                <a:srgbClr val="C5000A"/>
              </a:buClr>
              <a:buFont typeface="Arial"/>
              <a:buNone/>
            </a:pPr>
            <a:r>
              <a:t/>
            </a:r>
            <a:endParaRPr b="0" i="0" sz="2000" u="none" cap="none" strike="noStrike">
              <a:solidFill>
                <a:srgbClr val="B6000D"/>
              </a:solidFill>
              <a:latin typeface="Arial"/>
              <a:ea typeface="Arial"/>
              <a:cs typeface="Arial"/>
              <a:sym typeface="Arial"/>
            </a:endParaRPr>
          </a:p>
          <a:p>
            <a:pPr indent="0" lvl="0" marL="38100" marR="0" rtl="0" algn="l">
              <a:lnSpc>
                <a:spcPct val="120000"/>
              </a:lnSpc>
              <a:spcBef>
                <a:spcPts val="0"/>
              </a:spcBef>
              <a:spcAft>
                <a:spcPts val="0"/>
              </a:spcAft>
              <a:buClr>
                <a:srgbClr val="C5000A"/>
              </a:buClr>
              <a:buSzPct val="25000"/>
              <a:buFont typeface="Arial"/>
              <a:buNone/>
            </a:pPr>
            <a:r>
              <a:rPr b="0" i="0" lang="en" sz="2000" u="none" cap="none" strike="noStrike">
                <a:solidFill>
                  <a:srgbClr val="B6000D"/>
                </a:solidFill>
                <a:latin typeface="Arial"/>
                <a:ea typeface="Arial"/>
                <a:cs typeface="Arial"/>
                <a:sym typeface="Arial"/>
              </a:rPr>
              <a:t>5 YEARS</a:t>
            </a:r>
          </a:p>
        </p:txBody>
      </p:sp>
      <p:pic>
        <p:nvPicPr>
          <p:cNvPr descr="icons-for-presentation-06.png" id="749" name="Shape 749"/>
          <p:cNvPicPr preferRelativeResize="0"/>
          <p:nvPr/>
        </p:nvPicPr>
        <p:blipFill rotWithShape="1">
          <a:blip r:embed="rId3">
            <a:alphaModFix/>
          </a:blip>
          <a:srcRect b="0" l="0" r="0" t="0"/>
          <a:stretch/>
        </p:blipFill>
        <p:spPr>
          <a:xfrm>
            <a:off x="668074" y="2245101"/>
            <a:ext cx="1183200" cy="1183199"/>
          </a:xfrm>
          <a:prstGeom prst="rect">
            <a:avLst/>
          </a:prstGeom>
          <a:noFill/>
          <a:ln>
            <a:noFill/>
          </a:ln>
        </p:spPr>
      </p:pic>
      <p:pic>
        <p:nvPicPr>
          <p:cNvPr descr="icons-for-presentation-05.png" id="750" name="Shape 750"/>
          <p:cNvPicPr preferRelativeResize="0"/>
          <p:nvPr/>
        </p:nvPicPr>
        <p:blipFill rotWithShape="1">
          <a:blip r:embed="rId4">
            <a:alphaModFix/>
          </a:blip>
          <a:srcRect b="0" l="0" r="0" t="0"/>
          <a:stretch/>
        </p:blipFill>
        <p:spPr>
          <a:xfrm>
            <a:off x="647631" y="1407428"/>
            <a:ext cx="1183200" cy="1183199"/>
          </a:xfrm>
          <a:prstGeom prst="rect">
            <a:avLst/>
          </a:prstGeom>
          <a:noFill/>
          <a:ln>
            <a:noFill/>
          </a:ln>
        </p:spPr>
      </p:pic>
      <p:sp>
        <p:nvSpPr>
          <p:cNvPr id="751" name="Shape 751"/>
          <p:cNvSpPr txBox="1"/>
          <p:nvPr/>
        </p:nvSpPr>
        <p:spPr>
          <a:xfrm>
            <a:off x="1605899" y="1724324"/>
            <a:ext cx="3008399" cy="2290500"/>
          </a:xfrm>
          <a:prstGeom prst="rect">
            <a:avLst/>
          </a:prstGeom>
          <a:noFill/>
          <a:ln>
            <a:noFill/>
          </a:ln>
        </p:spPr>
        <p:txBody>
          <a:bodyPr anchorCtr="0" anchor="t" bIns="91425" lIns="91425" rIns="91425" tIns="91425">
            <a:noAutofit/>
          </a:bodyPr>
          <a:lstStyle/>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007A87"/>
                </a:solidFill>
                <a:latin typeface="Arial"/>
                <a:ea typeface="Arial"/>
                <a:cs typeface="Arial"/>
                <a:sym typeface="Arial"/>
              </a:rPr>
              <a:t>20</a:t>
            </a:r>
            <a:r>
              <a:rPr b="0" i="0" lang="en" sz="2000" u="none" cap="none" strike="noStrike">
                <a:solidFill>
                  <a:srgbClr val="404040"/>
                </a:solidFill>
                <a:latin typeface="Arial"/>
                <a:ea typeface="Arial"/>
                <a:cs typeface="Arial"/>
                <a:sym typeface="Arial"/>
              </a:rPr>
              <a:t> APPLICATIONS</a:t>
            </a:r>
          </a:p>
          <a:p>
            <a:pPr indent="0" lvl="0" marL="38100" marR="0" rtl="0" algn="l">
              <a:lnSpc>
                <a:spcPct val="70000"/>
              </a:lnSpc>
              <a:spcBef>
                <a:spcPts val="0"/>
              </a:spcBef>
              <a:spcAft>
                <a:spcPts val="0"/>
              </a:spcAft>
              <a:buClr>
                <a:srgbClr val="C5000A"/>
              </a:buClr>
              <a:buFont typeface="Arial"/>
              <a:buNone/>
            </a:pPr>
            <a:r>
              <a:t/>
            </a:r>
            <a:endParaRPr b="0" i="0" sz="2000" u="none" cap="none" strike="noStrike">
              <a:solidFill>
                <a:srgbClr val="404040"/>
              </a:solidFill>
              <a:latin typeface="Arial"/>
              <a:ea typeface="Arial"/>
              <a:cs typeface="Arial"/>
              <a:sym typeface="Arial"/>
            </a:endParaRPr>
          </a:p>
          <a:p>
            <a:pPr indent="0" lvl="0" marL="38100" marR="0" rtl="0" algn="l">
              <a:lnSpc>
                <a:spcPct val="70000"/>
              </a:lnSpc>
              <a:spcBef>
                <a:spcPts val="0"/>
              </a:spcBef>
              <a:spcAft>
                <a:spcPts val="0"/>
              </a:spcAft>
              <a:buClr>
                <a:srgbClr val="C5000A"/>
              </a:buClr>
              <a:buFont typeface="Arial"/>
              <a:buNone/>
            </a:pPr>
            <a:r>
              <a:t/>
            </a:r>
            <a:endParaRPr b="0" i="0" sz="2000" u="none" cap="none" strike="noStrike">
              <a:solidFill>
                <a:srgbClr val="B6000D"/>
              </a:solidFill>
              <a:latin typeface="Arial"/>
              <a:ea typeface="Arial"/>
              <a:cs typeface="Arial"/>
              <a:sym typeface="Arial"/>
            </a:endParaRPr>
          </a:p>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007A87"/>
                </a:solidFill>
                <a:latin typeface="Arial"/>
                <a:ea typeface="Arial"/>
                <a:cs typeface="Arial"/>
                <a:sym typeface="Arial"/>
              </a:rPr>
              <a:t>40</a:t>
            </a:r>
            <a:r>
              <a:rPr b="0" i="0" lang="en" sz="2000" u="none" cap="none" strike="noStrike">
                <a:solidFill>
                  <a:srgbClr val="B6000D"/>
                </a:solidFill>
                <a:latin typeface="Arial"/>
                <a:ea typeface="Arial"/>
                <a:cs typeface="Arial"/>
                <a:sym typeface="Arial"/>
              </a:rPr>
              <a:t> </a:t>
            </a:r>
            <a:r>
              <a:rPr b="0" i="0" lang="en" sz="2000" u="none" cap="none" strike="noStrike">
                <a:solidFill>
                  <a:srgbClr val="404040"/>
                </a:solidFill>
                <a:latin typeface="Arial"/>
                <a:ea typeface="Arial"/>
                <a:cs typeface="Arial"/>
                <a:sym typeface="Arial"/>
              </a:rPr>
              <a:t>HRS/APPLICATION</a:t>
            </a:r>
          </a:p>
          <a:p>
            <a:pPr indent="0" lvl="0" marL="38100" marR="0" rtl="0" algn="l">
              <a:lnSpc>
                <a:spcPct val="90000"/>
              </a:lnSpc>
              <a:spcBef>
                <a:spcPts val="0"/>
              </a:spcBef>
              <a:spcAft>
                <a:spcPts val="0"/>
              </a:spcAft>
              <a:buClr>
                <a:srgbClr val="C5000A"/>
              </a:buClr>
              <a:buSzPct val="25000"/>
              <a:buFont typeface="Arial"/>
              <a:buNone/>
            </a:pPr>
            <a:r>
              <a:rPr b="0" i="0" lang="en" sz="2000" u="none" cap="none" strike="noStrike">
                <a:solidFill>
                  <a:srgbClr val="007A87"/>
                </a:solidFill>
                <a:latin typeface="Arial"/>
                <a:ea typeface="Arial"/>
                <a:cs typeface="Arial"/>
                <a:sym typeface="Arial"/>
              </a:rPr>
              <a:t>800</a:t>
            </a:r>
            <a:r>
              <a:rPr b="0" i="0" lang="en" sz="2000" u="none" cap="none" strike="noStrike">
                <a:solidFill>
                  <a:srgbClr val="404040"/>
                </a:solidFill>
                <a:latin typeface="Arial"/>
                <a:ea typeface="Arial"/>
                <a:cs typeface="Arial"/>
                <a:sym typeface="Arial"/>
              </a:rPr>
              <a:t> TOTAL HOURS</a:t>
            </a:r>
          </a:p>
          <a:p>
            <a:pPr indent="0" lvl="0" marL="38100" marR="0" rtl="0" algn="l">
              <a:lnSpc>
                <a:spcPct val="120000"/>
              </a:lnSpc>
              <a:spcBef>
                <a:spcPts val="0"/>
              </a:spcBef>
              <a:spcAft>
                <a:spcPts val="0"/>
              </a:spcAft>
              <a:buClr>
                <a:srgbClr val="C5000A"/>
              </a:buClr>
              <a:buFont typeface="Arial"/>
              <a:buNone/>
            </a:pPr>
            <a:r>
              <a:t/>
            </a:r>
            <a:endParaRPr b="0" i="0" sz="2000" u="none" cap="none" strike="noStrike">
              <a:solidFill>
                <a:srgbClr val="B6000D"/>
              </a:solidFill>
              <a:latin typeface="Arial"/>
              <a:ea typeface="Arial"/>
              <a:cs typeface="Arial"/>
              <a:sym typeface="Arial"/>
            </a:endParaRPr>
          </a:p>
          <a:p>
            <a:pPr indent="0" lvl="0" marL="38100" marR="0" rtl="0" algn="l">
              <a:lnSpc>
                <a:spcPct val="120000"/>
              </a:lnSpc>
              <a:spcBef>
                <a:spcPts val="0"/>
              </a:spcBef>
              <a:spcAft>
                <a:spcPts val="0"/>
              </a:spcAft>
              <a:buClr>
                <a:srgbClr val="C5000A"/>
              </a:buClr>
              <a:buSzPct val="25000"/>
              <a:buFont typeface="Arial"/>
              <a:buNone/>
            </a:pPr>
            <a:r>
              <a:rPr b="0" i="0" lang="en" sz="2000" u="none" cap="none" strike="noStrike">
                <a:solidFill>
                  <a:srgbClr val="007A87"/>
                </a:solidFill>
                <a:latin typeface="Arial"/>
                <a:ea typeface="Arial"/>
                <a:cs typeface="Arial"/>
                <a:sym typeface="Arial"/>
              </a:rPr>
              <a:t>20 WEEKS</a:t>
            </a:r>
          </a:p>
        </p:txBody>
      </p:sp>
      <p:cxnSp>
        <p:nvCxnSpPr>
          <p:cNvPr id="752" name="Shape 752"/>
          <p:cNvCxnSpPr/>
          <p:nvPr/>
        </p:nvCxnSpPr>
        <p:spPr>
          <a:xfrm>
            <a:off x="1711475" y="3324525"/>
            <a:ext cx="7432500" cy="0"/>
          </a:xfrm>
          <a:prstGeom prst="straightConnector1">
            <a:avLst/>
          </a:prstGeom>
          <a:noFill/>
          <a:ln cap="flat" cmpd="sng" w="19050">
            <a:solidFill>
              <a:srgbClr val="820000"/>
            </a:solidFill>
            <a:prstDash val="solid"/>
            <a:round/>
            <a:headEnd len="med" w="med" type="none"/>
            <a:tailEnd len="med" w="med" type="none"/>
          </a:ln>
        </p:spPr>
      </p:cxnSp>
      <p:sp>
        <p:nvSpPr>
          <p:cNvPr id="753" name="Shape 753"/>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THERE MUST BE ANOTHER WAY</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 name="Shape 757"/>
        <p:cNvGrpSpPr/>
        <p:nvPr/>
      </p:nvGrpSpPr>
      <p:grpSpPr>
        <a:xfrm>
          <a:off x="0" y="0"/>
          <a:ext cx="0" cy="0"/>
          <a:chOff x="0" y="0"/>
          <a:chExt cx="0" cy="0"/>
        </a:xfrm>
      </p:grpSpPr>
      <p:sp>
        <p:nvSpPr>
          <p:cNvPr id="758" name="Shape 75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59" name="Shape 759"/>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RED HAT MIGRATION METHODOLOGY</a:t>
            </a:r>
          </a:p>
        </p:txBody>
      </p:sp>
      <p:sp>
        <p:nvSpPr>
          <p:cNvPr id="760" name="Shape 760"/>
          <p:cNvSpPr txBox="1"/>
          <p:nvPr>
            <p:ph idx="2"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Discover, Design, Deploy</a:t>
            </a:r>
          </a:p>
        </p:txBody>
      </p:sp>
      <p:graphicFrame>
        <p:nvGraphicFramePr>
          <p:cNvPr id="761" name="Shape 761"/>
          <p:cNvGraphicFramePr/>
          <p:nvPr/>
        </p:nvGraphicFramePr>
        <p:xfrm>
          <a:off x="756454" y="1854312"/>
          <a:ext cx="2999999" cy="3000000"/>
        </p:xfrm>
        <a:graphic>
          <a:graphicData uri="http://schemas.openxmlformats.org/drawingml/2006/table">
            <a:tbl>
              <a:tblPr bandRow="1" firstRow="1">
                <a:noFill/>
                <a:tableStyleId>{1AFA03FF-72DD-48F6-8B9A-DBBC2FCFBC44}</a:tableStyleId>
              </a:tblPr>
              <a:tblGrid>
                <a:gridCol w="1521700"/>
                <a:gridCol w="382900"/>
                <a:gridCol w="3536625"/>
                <a:gridCol w="382900"/>
                <a:gridCol w="1777550"/>
              </a:tblGrid>
              <a:tr h="210175">
                <a:tc>
                  <a:txBody>
                    <a:bodyPr>
                      <a:noAutofit/>
                    </a:bodyPr>
                    <a:lstStyle/>
                    <a:p>
                      <a:pPr indent="0" lvl="0" marL="0" marR="0" rtl="0" algn="ctr">
                        <a:spcBef>
                          <a:spcPts val="0"/>
                        </a:spcBef>
                        <a:buSzPct val="25000"/>
                        <a:buNone/>
                      </a:pPr>
                      <a:r>
                        <a:rPr lang="en" sz="900">
                          <a:latin typeface="Proxima Nova"/>
                          <a:ea typeface="Proxima Nova"/>
                          <a:cs typeface="Proxima Nova"/>
                          <a:sym typeface="Proxima Nova"/>
                        </a:rPr>
                        <a:t>DISCOVER</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244A6E"/>
                    </a:solidFill>
                  </a:tcPr>
                </a:tc>
                <a:tc>
                  <a:txBody>
                    <a:bodyPr>
                      <a:noAutofit/>
                    </a:bodyPr>
                    <a:lstStyle/>
                    <a:p>
                      <a:pPr indent="0" lvl="0" marL="0" marR="0" rtl="0" algn="ctr">
                        <a:spcBef>
                          <a:spcPts val="0"/>
                        </a:spcBef>
                        <a:buNone/>
                      </a:pPr>
                      <a:r>
                        <a:t/>
                      </a:r>
                      <a:endParaRPr sz="600">
                        <a:latin typeface="Proxima Nova"/>
                        <a:ea typeface="Proxima Nova"/>
                        <a:cs typeface="Proxima Nova"/>
                        <a:sym typeface="Proxima Nova"/>
                      </a:endParaRP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spcBef>
                          <a:spcPts val="0"/>
                        </a:spcBef>
                        <a:buNone/>
                      </a:pPr>
                      <a:r>
                        <a:rPr lang="en" sz="900">
                          <a:latin typeface="Proxima Nova"/>
                          <a:ea typeface="Proxima Nova"/>
                          <a:cs typeface="Proxima Nova"/>
                          <a:sym typeface="Proxima Nova"/>
                        </a:rPr>
                        <a:t>DESIGN</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244A6E"/>
                    </a:solidFill>
                  </a:tcPr>
                </a:tc>
                <a:tc>
                  <a:txBody>
                    <a:bodyPr>
                      <a:noAutofit/>
                    </a:bodyPr>
                    <a:lstStyle/>
                    <a:p>
                      <a:pPr indent="0" lvl="0" marL="0" marR="0" rtl="0" algn="ctr">
                        <a:spcBef>
                          <a:spcPts val="0"/>
                        </a:spcBef>
                        <a:buNone/>
                      </a:pPr>
                      <a:r>
                        <a:t/>
                      </a:r>
                      <a:endParaRPr sz="600">
                        <a:latin typeface="Proxima Nova"/>
                        <a:ea typeface="Proxima Nova"/>
                        <a:cs typeface="Proxima Nova"/>
                        <a:sym typeface="Proxima Nova"/>
                      </a:endParaRP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spcBef>
                          <a:spcPts val="0"/>
                        </a:spcBef>
                        <a:buNone/>
                      </a:pPr>
                      <a:r>
                        <a:rPr lang="en" sz="900">
                          <a:latin typeface="Proxima Nova"/>
                          <a:ea typeface="Proxima Nova"/>
                          <a:cs typeface="Proxima Nova"/>
                          <a:sym typeface="Proxima Nova"/>
                        </a:rPr>
                        <a:t>DEPLOY</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244A6E"/>
                    </a:solidFill>
                  </a:tcPr>
                </a:tc>
              </a:tr>
              <a:tr h="1006125">
                <a:tc>
                  <a:txBody>
                    <a:bodyPr>
                      <a:noAutofit/>
                    </a:bodyPr>
                    <a:lstStyle/>
                    <a:p>
                      <a:pPr indent="0" lvl="0" marL="0" marR="0" rtl="0" algn="ctr">
                        <a:spcBef>
                          <a:spcPts val="0"/>
                        </a:spcBef>
                        <a:buSzPct val="25000"/>
                        <a:buNone/>
                      </a:pPr>
                      <a:r>
                        <a:t/>
                      </a:r>
                      <a:endParaRPr sz="900">
                        <a:solidFill>
                          <a:srgbClr val="000000"/>
                        </a:solidFill>
                        <a:latin typeface="Proxima Nova"/>
                        <a:ea typeface="Proxima Nova"/>
                        <a:cs typeface="Proxima Nova"/>
                        <a:sym typeface="Proxima Nova"/>
                      </a:endParaRPr>
                    </a:p>
                  </a:txBody>
                  <a:tcPr marT="34300" marB="34300" marR="91450" marL="91450">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FFFFFF"/>
                    </a:solidFill>
                  </a:tcPr>
                </a:tc>
                <a:tc>
                  <a:txBody>
                    <a:bodyPr>
                      <a:noAutofit/>
                    </a:bodyPr>
                    <a:lstStyle/>
                    <a:p>
                      <a:pPr indent="0" lvl="0" marL="0" marR="0" rtl="0" algn="l">
                        <a:spcBef>
                          <a:spcPts val="0"/>
                        </a:spcBef>
                        <a:buNone/>
                      </a:pPr>
                      <a:r>
                        <a:t/>
                      </a:r>
                      <a:endParaRPr sz="600">
                        <a:solidFill>
                          <a:srgbClr val="000000"/>
                        </a:solidFill>
                        <a:latin typeface="Proxima Nova"/>
                        <a:ea typeface="Proxima Nova"/>
                        <a:cs typeface="Proxima Nova"/>
                        <a:sym typeface="Proxima Nova"/>
                      </a:endParaRPr>
                    </a:p>
                  </a:txBody>
                  <a:tcPr marT="34300" marB="34300" marR="91450" marL="91450">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spcBef>
                          <a:spcPts val="0"/>
                        </a:spcBef>
                        <a:buNone/>
                      </a:pPr>
                      <a:r>
                        <a:t/>
                      </a:r>
                      <a:endParaRPr sz="900">
                        <a:solidFill>
                          <a:srgbClr val="000000"/>
                        </a:solidFill>
                        <a:latin typeface="Proxima Nova"/>
                        <a:ea typeface="Proxima Nova"/>
                        <a:cs typeface="Proxima Nova"/>
                        <a:sym typeface="Proxima Nova"/>
                      </a:endParaRPr>
                    </a:p>
                  </a:txBody>
                  <a:tcPr marT="34300" marB="34300" marR="91450" marL="91450">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FFFFFF"/>
                    </a:solidFill>
                  </a:tcPr>
                </a:tc>
                <a:tc>
                  <a:txBody>
                    <a:bodyPr>
                      <a:noAutofit/>
                    </a:bodyPr>
                    <a:lstStyle/>
                    <a:p>
                      <a:pPr indent="0" lvl="0" marL="0" marR="0" rtl="0" algn="ctr">
                        <a:spcBef>
                          <a:spcPts val="0"/>
                        </a:spcBef>
                        <a:buNone/>
                      </a:pPr>
                      <a:r>
                        <a:t/>
                      </a:r>
                      <a:endParaRPr sz="600">
                        <a:solidFill>
                          <a:srgbClr val="000000"/>
                        </a:solidFill>
                        <a:latin typeface="Proxima Nova"/>
                        <a:ea typeface="Proxima Nova"/>
                        <a:cs typeface="Proxima Nova"/>
                        <a:sym typeface="Proxima Nova"/>
                      </a:endParaRPr>
                    </a:p>
                  </a:txBody>
                  <a:tcPr marT="34300" marB="34300" marR="91450" marL="91450">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spcBef>
                          <a:spcPts val="0"/>
                        </a:spcBef>
                        <a:buNone/>
                      </a:pPr>
                      <a:r>
                        <a:t/>
                      </a:r>
                      <a:endParaRPr sz="900">
                        <a:solidFill>
                          <a:srgbClr val="000000"/>
                        </a:solidFill>
                        <a:latin typeface="Proxima Nova"/>
                        <a:ea typeface="Proxima Nova"/>
                        <a:cs typeface="Proxima Nova"/>
                        <a:sym typeface="Proxima Nova"/>
                      </a:endParaRPr>
                    </a:p>
                  </a:txBody>
                  <a:tcPr marT="34300" marB="34300" marR="91450" marL="91450">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FFFFFF"/>
                    </a:solidFill>
                  </a:tcPr>
                </a:tc>
              </a:tr>
              <a:tr h="308075">
                <a:tc>
                  <a:txBody>
                    <a:bodyPr>
                      <a:noAutofit/>
                    </a:bodyPr>
                    <a:lstStyle/>
                    <a:p>
                      <a:pPr indent="0" lvl="0" marL="0" marR="0" rtl="0" algn="ctr">
                        <a:spcBef>
                          <a:spcPts val="0"/>
                        </a:spcBef>
                        <a:buSzPct val="25000"/>
                        <a:buNone/>
                      </a:pPr>
                      <a:r>
                        <a:rPr lang="en" sz="900">
                          <a:latin typeface="Proxima Nova"/>
                          <a:ea typeface="Proxima Nova"/>
                          <a:cs typeface="Proxima Nova"/>
                          <a:sym typeface="Proxima Nova"/>
                        </a:rPr>
                        <a:t>Discovery Session:</a:t>
                      </a:r>
                    </a:p>
                    <a:p>
                      <a:pPr indent="0" lvl="0" marL="0" marR="0" rtl="0" algn="ctr">
                        <a:spcBef>
                          <a:spcPts val="0"/>
                        </a:spcBef>
                        <a:buSzPct val="25000"/>
                        <a:buNone/>
                      </a:pPr>
                      <a:r>
                        <a:rPr lang="en" sz="900">
                          <a:solidFill>
                            <a:srgbClr val="000000"/>
                          </a:solidFill>
                          <a:latin typeface="Proxima Nova"/>
                          <a:ea typeface="Proxima Nova"/>
                          <a:cs typeface="Proxima Nova"/>
                          <a:sym typeface="Proxima Nova"/>
                        </a:rPr>
                        <a:t>Discuss options</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EFEFEF"/>
                    </a:solidFill>
                  </a:tcPr>
                </a:tc>
                <a:tc>
                  <a:txBody>
                    <a:bodyPr>
                      <a:noAutofit/>
                    </a:bodyPr>
                    <a:lstStyle/>
                    <a:p>
                      <a:pPr indent="0" lvl="0" marL="0" marR="0" rtl="0" algn="l">
                        <a:spcBef>
                          <a:spcPts val="0"/>
                        </a:spcBef>
                        <a:buNone/>
                      </a:pPr>
                      <a:r>
                        <a:t/>
                      </a:r>
                      <a:endParaRPr sz="600">
                        <a:solidFill>
                          <a:srgbClr val="000000"/>
                        </a:solidFill>
                        <a:latin typeface="Proxima Nova"/>
                        <a:ea typeface="Proxima Nova"/>
                        <a:cs typeface="Proxima Nova"/>
                        <a:sym typeface="Proxima Nova"/>
                      </a:endParaRP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lang="en" sz="900">
                          <a:latin typeface="Proxima Nova"/>
                          <a:ea typeface="Proxima Nova"/>
                          <a:cs typeface="Proxima Nova"/>
                          <a:sym typeface="Proxima Nova"/>
                        </a:rPr>
                        <a:t>Define Migration Strategy, </a:t>
                      </a:r>
                      <a:br>
                        <a:rPr lang="en" sz="900">
                          <a:latin typeface="Proxima Nova"/>
                          <a:ea typeface="Proxima Nova"/>
                          <a:cs typeface="Proxima Nova"/>
                          <a:sym typeface="Proxima Nova"/>
                        </a:rPr>
                      </a:br>
                      <a:r>
                        <a:rPr lang="en" sz="900">
                          <a:latin typeface="Proxima Nova"/>
                          <a:ea typeface="Proxima Nova"/>
                          <a:cs typeface="Proxima Nova"/>
                          <a:sym typeface="Proxima Nova"/>
                        </a:rPr>
                        <a:t>Prove Technology and Business Case</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EFEFEF"/>
                    </a:solidFill>
                  </a:tcPr>
                </a:tc>
                <a:tc>
                  <a:txBody>
                    <a:bodyPr>
                      <a:noAutofit/>
                    </a:bodyPr>
                    <a:lstStyle/>
                    <a:p>
                      <a:pPr indent="0" lvl="0" marL="0" marR="0" rtl="0" algn="ctr">
                        <a:spcBef>
                          <a:spcPts val="0"/>
                        </a:spcBef>
                        <a:buNone/>
                      </a:pPr>
                      <a:r>
                        <a:t/>
                      </a:r>
                      <a:endParaRPr sz="600">
                        <a:solidFill>
                          <a:srgbClr val="000000"/>
                        </a:solidFill>
                        <a:latin typeface="Proxima Nova"/>
                        <a:ea typeface="Proxima Nova"/>
                        <a:cs typeface="Proxima Nova"/>
                        <a:sym typeface="Proxima Nova"/>
                      </a:endParaRP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solidFill>
                      <a:srgbClr val="FFFFFF"/>
                    </a:solidFill>
                  </a:tcPr>
                </a:tc>
                <a:tc>
                  <a:txBody>
                    <a:bodyPr>
                      <a:noAutofit/>
                    </a:bodyPr>
                    <a:lstStyle/>
                    <a:p>
                      <a:pPr indent="0" lvl="0" marL="0" marR="0" rtl="0" algn="ctr">
                        <a:lnSpc>
                          <a:spcPct val="100000"/>
                        </a:lnSpc>
                        <a:spcBef>
                          <a:spcPts val="0"/>
                        </a:spcBef>
                        <a:spcAft>
                          <a:spcPts val="0"/>
                        </a:spcAft>
                        <a:buNone/>
                      </a:pPr>
                      <a:r>
                        <a:rPr lang="en" sz="900">
                          <a:latin typeface="Proxima Nova"/>
                          <a:ea typeface="Proxima Nova"/>
                          <a:cs typeface="Proxima Nova"/>
                          <a:sym typeface="Proxima Nova"/>
                        </a:rPr>
                        <a:t>Migration Factory: </a:t>
                      </a:r>
                      <a:br>
                        <a:rPr lang="en" sz="900">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Scale &amp; Execute </a:t>
                      </a:r>
                    </a:p>
                  </a:txBody>
                  <a:tcPr marT="34300" marB="34300" marR="91450" marL="91450" anchor="ctr">
                    <a:lnL cap="flat" cmpd="sng" w="9525">
                      <a:solidFill>
                        <a:srgbClr val="EFEFEF"/>
                      </a:solidFill>
                      <a:prstDash val="solid"/>
                      <a:round/>
                      <a:headEnd len="med" w="med" type="none"/>
                      <a:tailEnd len="med" w="med" type="none"/>
                    </a:lnL>
                    <a:lnR cap="flat" cmpd="sng" w="9525">
                      <a:solidFill>
                        <a:srgbClr val="EFEFEF"/>
                      </a:solidFill>
                      <a:prstDash val="solid"/>
                      <a:round/>
                      <a:headEnd len="med" w="med" type="none"/>
                      <a:tailEnd len="med" w="med" type="none"/>
                    </a:lnR>
                    <a:lnT cap="flat" cmpd="sng" w="9525">
                      <a:solidFill>
                        <a:srgbClr val="EFEFEF"/>
                      </a:solidFill>
                      <a:prstDash val="solid"/>
                      <a:round/>
                      <a:headEnd len="med" w="med" type="none"/>
                      <a:tailEnd len="med" w="med" type="none"/>
                    </a:lnT>
                    <a:lnB cap="flat" cmpd="sng" w="9525">
                      <a:solidFill>
                        <a:srgbClr val="EFEFEF"/>
                      </a:solidFill>
                      <a:prstDash val="solid"/>
                      <a:round/>
                      <a:headEnd len="med" w="med" type="none"/>
                      <a:tailEnd len="med" w="med" type="none"/>
                    </a:lnB>
                    <a:solidFill>
                      <a:srgbClr val="EFEFEF"/>
                    </a:solidFill>
                  </a:tcPr>
                </a:tc>
              </a:tr>
            </a:tbl>
          </a:graphicData>
        </a:graphic>
      </p:graphicFrame>
      <p:sp>
        <p:nvSpPr>
          <p:cNvPr id="762" name="Shape 762"/>
          <p:cNvSpPr/>
          <p:nvPr/>
        </p:nvSpPr>
        <p:spPr>
          <a:xfrm>
            <a:off x="1025174" y="2357981"/>
            <a:ext cx="957300" cy="4002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b="1" lang="en" sz="1200">
                <a:latin typeface="Proxima Nova"/>
                <a:ea typeface="Proxima Nova"/>
                <a:cs typeface="Proxima Nova"/>
                <a:sym typeface="Proxima Nova"/>
              </a:rPr>
              <a:t>Explore</a:t>
            </a:r>
          </a:p>
        </p:txBody>
      </p:sp>
      <p:sp>
        <p:nvSpPr>
          <p:cNvPr id="763" name="Shape 763"/>
          <p:cNvSpPr/>
          <p:nvPr/>
        </p:nvSpPr>
        <p:spPr>
          <a:xfrm>
            <a:off x="2837882" y="2357981"/>
            <a:ext cx="957300" cy="4002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b="1" lang="en" sz="1200">
                <a:latin typeface="Proxima Nova"/>
                <a:ea typeface="Proxima Nova"/>
                <a:cs typeface="Proxima Nova"/>
                <a:sym typeface="Proxima Nova"/>
              </a:rPr>
              <a:t>Analyze</a:t>
            </a:r>
          </a:p>
        </p:txBody>
      </p:sp>
      <p:sp>
        <p:nvSpPr>
          <p:cNvPr id="764" name="Shape 764"/>
          <p:cNvSpPr/>
          <p:nvPr/>
        </p:nvSpPr>
        <p:spPr>
          <a:xfrm>
            <a:off x="3959382" y="2357981"/>
            <a:ext cx="957300" cy="4002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b="1" lang="en" sz="1200">
                <a:latin typeface="Proxima Nova"/>
                <a:ea typeface="Proxima Nova"/>
                <a:cs typeface="Proxima Nova"/>
                <a:sym typeface="Proxima Nova"/>
              </a:rPr>
              <a:t>Prove</a:t>
            </a:r>
          </a:p>
        </p:txBody>
      </p:sp>
      <p:sp>
        <p:nvSpPr>
          <p:cNvPr id="765" name="Shape 765"/>
          <p:cNvSpPr/>
          <p:nvPr/>
        </p:nvSpPr>
        <p:spPr>
          <a:xfrm>
            <a:off x="5080882" y="2357981"/>
            <a:ext cx="957300" cy="4002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b="1" lang="en" sz="1200">
                <a:latin typeface="Proxima Nova"/>
                <a:ea typeface="Proxima Nova"/>
                <a:cs typeface="Proxima Nova"/>
                <a:sym typeface="Proxima Nova"/>
              </a:rPr>
              <a:t>Plan</a:t>
            </a:r>
          </a:p>
        </p:txBody>
      </p:sp>
      <p:sp>
        <p:nvSpPr>
          <p:cNvPr id="766" name="Shape 766"/>
          <p:cNvSpPr/>
          <p:nvPr/>
        </p:nvSpPr>
        <p:spPr>
          <a:xfrm>
            <a:off x="6998557" y="2357981"/>
            <a:ext cx="957300" cy="4002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rPr b="1" lang="en" sz="1200">
                <a:latin typeface="Proxima Nova"/>
                <a:ea typeface="Proxima Nova"/>
                <a:cs typeface="Proxima Nova"/>
                <a:sym typeface="Proxima Nova"/>
              </a:rPr>
              <a:t>Migrate in Iterations</a:t>
            </a:r>
          </a:p>
        </p:txBody>
      </p:sp>
      <p:sp>
        <p:nvSpPr>
          <p:cNvPr id="767" name="Shape 767"/>
          <p:cNvSpPr/>
          <p:nvPr/>
        </p:nvSpPr>
        <p:spPr>
          <a:xfrm>
            <a:off x="2233127" y="2384207"/>
            <a:ext cx="479100" cy="347700"/>
          </a:xfrm>
          <a:prstGeom prst="rightArrow">
            <a:avLst>
              <a:gd fmla="val 50000" name="adj1"/>
              <a:gd fmla="val 50000" name="adj2"/>
            </a:avLst>
          </a:prstGeom>
          <a:solidFill>
            <a:srgbClr val="B7B7B7"/>
          </a:solidFill>
          <a:ln>
            <a:noFill/>
          </a:ln>
        </p:spPr>
        <p:txBody>
          <a:bodyPr anchorCtr="0" anchor="ctr" bIns="91425" lIns="91425" rIns="91425" tIns="91425">
            <a:noAutofit/>
          </a:bodyPr>
          <a:lstStyle/>
          <a:p>
            <a:pPr lvl="0" rtl="0">
              <a:spcBef>
                <a:spcPts val="0"/>
              </a:spcBef>
              <a:buNone/>
            </a:pPr>
            <a:r>
              <a:t/>
            </a:r>
            <a:endParaRPr sz="1200"/>
          </a:p>
        </p:txBody>
      </p:sp>
      <p:sp>
        <p:nvSpPr>
          <p:cNvPr id="768" name="Shape 768"/>
          <p:cNvSpPr/>
          <p:nvPr/>
        </p:nvSpPr>
        <p:spPr>
          <a:xfrm>
            <a:off x="6163826" y="2357975"/>
            <a:ext cx="479100" cy="347700"/>
          </a:xfrm>
          <a:prstGeom prst="rightArrow">
            <a:avLst>
              <a:gd fmla="val 50000" name="adj1"/>
              <a:gd fmla="val 50000" name="adj2"/>
            </a:avLst>
          </a:prstGeom>
          <a:solidFill>
            <a:srgbClr val="B7B7B7"/>
          </a:solidFill>
          <a:ln>
            <a:noFill/>
          </a:ln>
        </p:spPr>
        <p:txBody>
          <a:bodyPr anchorCtr="0" anchor="ctr" bIns="91425" lIns="91425" rIns="91425" tIns="91425">
            <a:noAutofit/>
          </a:bodyPr>
          <a:lstStyle/>
          <a:p>
            <a:pPr lvl="0" rtl="0">
              <a:spcBef>
                <a:spcPts val="0"/>
              </a:spcBef>
              <a:buNone/>
            </a:pPr>
            <a:r>
              <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2" name="Shape 772"/>
        <p:cNvGrpSpPr/>
        <p:nvPr/>
      </p:nvGrpSpPr>
      <p:grpSpPr>
        <a:xfrm>
          <a:off x="0" y="0"/>
          <a:ext cx="0" cy="0"/>
          <a:chOff x="0" y="0"/>
          <a:chExt cx="0" cy="0"/>
        </a:xfrm>
      </p:grpSpPr>
      <p:sp>
        <p:nvSpPr>
          <p:cNvPr id="773" name="Shape 773"/>
          <p:cNvSpPr/>
          <p:nvPr/>
        </p:nvSpPr>
        <p:spPr>
          <a:xfrm>
            <a:off x="576670" y="3833669"/>
            <a:ext cx="5940000" cy="2673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Arial"/>
              <a:buNone/>
            </a:pPr>
            <a:r>
              <a:rPr b="0" baseline="30000" i="0" lang="en" sz="900" u="none" cap="none" strike="noStrike">
                <a:solidFill>
                  <a:srgbClr val="FFFFFF"/>
                </a:solidFill>
                <a:latin typeface="Arial"/>
                <a:ea typeface="Arial"/>
                <a:cs typeface="Arial"/>
                <a:sym typeface="Arial"/>
              </a:rPr>
              <a:t>PHASE 1: ASSESSMENT</a:t>
            </a:r>
          </a:p>
        </p:txBody>
      </p:sp>
      <p:sp>
        <p:nvSpPr>
          <p:cNvPr id="774" name="Shape 774"/>
          <p:cNvSpPr/>
          <p:nvPr/>
        </p:nvSpPr>
        <p:spPr>
          <a:xfrm>
            <a:off x="6740235" y="3833669"/>
            <a:ext cx="1833900" cy="26730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A6A6A6"/>
              </a:buClr>
              <a:buSzPct val="25000"/>
              <a:buFont typeface="Arial"/>
              <a:buNone/>
            </a:pPr>
            <a:r>
              <a:rPr b="0" baseline="30000" i="0" lang="en" sz="900" u="none" cap="none" strike="noStrike">
                <a:solidFill>
                  <a:srgbClr val="A6A6A6"/>
                </a:solidFill>
                <a:latin typeface="Arial"/>
                <a:ea typeface="Arial"/>
                <a:cs typeface="Arial"/>
                <a:sym typeface="Arial"/>
              </a:rPr>
              <a:t>PHASE 2: EXECUTION/DELIVERY</a:t>
            </a:r>
          </a:p>
        </p:txBody>
      </p:sp>
      <p:sp>
        <p:nvSpPr>
          <p:cNvPr id="775" name="Shape 775"/>
          <p:cNvSpPr/>
          <p:nvPr/>
        </p:nvSpPr>
        <p:spPr>
          <a:xfrm>
            <a:off x="2625435" y="1628650"/>
            <a:ext cx="1832100" cy="18159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776" name="Shape 776"/>
          <p:cNvSpPr/>
          <p:nvPr/>
        </p:nvSpPr>
        <p:spPr>
          <a:xfrm>
            <a:off x="568035" y="1627570"/>
            <a:ext cx="1832100" cy="18159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777" name="Shape 777"/>
          <p:cNvSpPr/>
          <p:nvPr/>
        </p:nvSpPr>
        <p:spPr>
          <a:xfrm>
            <a:off x="4682835" y="1629733"/>
            <a:ext cx="1832100" cy="18159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cxnSp>
        <p:nvCxnSpPr>
          <p:cNvPr id="778" name="Shape 778"/>
          <p:cNvCxnSpPr/>
          <p:nvPr/>
        </p:nvCxnSpPr>
        <p:spPr>
          <a:xfrm>
            <a:off x="2235200" y="2279692"/>
            <a:ext cx="630000" cy="5100"/>
          </a:xfrm>
          <a:prstGeom prst="straightConnector1">
            <a:avLst/>
          </a:prstGeom>
          <a:noFill/>
          <a:ln cap="flat" cmpd="sng" w="19075">
            <a:solidFill>
              <a:srgbClr val="BFBFBF"/>
            </a:solidFill>
            <a:prstDash val="solid"/>
            <a:round/>
            <a:headEnd len="lg" w="lg" type="oval"/>
            <a:tailEnd len="lg" w="lg" type="triangle"/>
          </a:ln>
        </p:spPr>
      </p:cxnSp>
      <p:sp>
        <p:nvSpPr>
          <p:cNvPr id="779" name="Shape 779"/>
          <p:cNvSpPr/>
          <p:nvPr/>
        </p:nvSpPr>
        <p:spPr>
          <a:xfrm>
            <a:off x="6740235" y="1625408"/>
            <a:ext cx="1832100" cy="1815900"/>
          </a:xfrm>
          <a:prstGeom prst="rect">
            <a:avLst/>
          </a:prstGeom>
          <a:solidFill>
            <a:srgbClr val="D8D8D8"/>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grpSp>
        <p:nvGrpSpPr>
          <p:cNvPr id="780" name="Shape 780"/>
          <p:cNvGrpSpPr/>
          <p:nvPr/>
        </p:nvGrpSpPr>
        <p:grpSpPr>
          <a:xfrm>
            <a:off x="1482436" y="3212998"/>
            <a:ext cx="4139700" cy="472567"/>
            <a:chOff x="3496553" y="3439519"/>
            <a:chExt cx="4139700" cy="472567"/>
          </a:xfrm>
        </p:grpSpPr>
        <p:cxnSp>
          <p:nvCxnSpPr>
            <p:cNvPr id="781" name="Shape 781"/>
            <p:cNvCxnSpPr/>
            <p:nvPr/>
          </p:nvCxnSpPr>
          <p:spPr>
            <a:xfrm flipH="1" rot="10800000">
              <a:off x="3496553" y="3900387"/>
              <a:ext cx="4139700" cy="11700"/>
            </a:xfrm>
            <a:prstGeom prst="straightConnector1">
              <a:avLst/>
            </a:prstGeom>
            <a:noFill/>
            <a:ln cap="flat" cmpd="sng" w="19075">
              <a:solidFill>
                <a:srgbClr val="BFBFBF"/>
              </a:solidFill>
              <a:prstDash val="solid"/>
              <a:round/>
              <a:headEnd len="med" w="med" type="none"/>
              <a:tailEnd len="med" w="med" type="none"/>
            </a:ln>
          </p:spPr>
        </p:cxnSp>
        <p:cxnSp>
          <p:nvCxnSpPr>
            <p:cNvPr id="782" name="Shape 782"/>
            <p:cNvCxnSpPr/>
            <p:nvPr/>
          </p:nvCxnSpPr>
          <p:spPr>
            <a:xfrm>
              <a:off x="3502557" y="3528521"/>
              <a:ext cx="2700" cy="376800"/>
            </a:xfrm>
            <a:prstGeom prst="straightConnector1">
              <a:avLst/>
            </a:prstGeom>
            <a:noFill/>
            <a:ln cap="flat" cmpd="sng" w="19075">
              <a:solidFill>
                <a:srgbClr val="BFBFBF"/>
              </a:solidFill>
              <a:prstDash val="solid"/>
              <a:round/>
              <a:headEnd len="lg" w="lg" type="oval"/>
              <a:tailEnd len="med" w="med" type="none"/>
            </a:ln>
          </p:spPr>
        </p:cxnSp>
        <p:cxnSp>
          <p:nvCxnSpPr>
            <p:cNvPr id="783" name="Shape 783"/>
            <p:cNvCxnSpPr/>
            <p:nvPr/>
          </p:nvCxnSpPr>
          <p:spPr>
            <a:xfrm rot="10800000">
              <a:off x="7620065" y="3439519"/>
              <a:ext cx="7500" cy="471300"/>
            </a:xfrm>
            <a:prstGeom prst="straightConnector1">
              <a:avLst/>
            </a:prstGeom>
            <a:noFill/>
            <a:ln cap="flat" cmpd="sng" w="19075">
              <a:solidFill>
                <a:srgbClr val="BFBFBF"/>
              </a:solidFill>
              <a:prstDash val="solid"/>
              <a:round/>
              <a:headEnd len="med" w="med" type="none"/>
              <a:tailEnd len="lg" w="lg" type="triangle"/>
            </a:ln>
          </p:spPr>
        </p:cxnSp>
      </p:grpSp>
      <p:cxnSp>
        <p:nvCxnSpPr>
          <p:cNvPr id="784" name="Shape 784"/>
          <p:cNvCxnSpPr/>
          <p:nvPr/>
        </p:nvCxnSpPr>
        <p:spPr>
          <a:xfrm>
            <a:off x="6350000" y="2266950"/>
            <a:ext cx="636900" cy="0"/>
          </a:xfrm>
          <a:prstGeom prst="straightConnector1">
            <a:avLst/>
          </a:prstGeom>
          <a:noFill/>
          <a:ln cap="flat" cmpd="sng" w="19075">
            <a:solidFill>
              <a:srgbClr val="BFBFBF"/>
            </a:solidFill>
            <a:prstDash val="solid"/>
            <a:round/>
            <a:headEnd len="lg" w="lg" type="oval"/>
            <a:tailEnd len="lg" w="lg" type="triangle"/>
          </a:ln>
        </p:spPr>
      </p:cxnSp>
      <p:grpSp>
        <p:nvGrpSpPr>
          <p:cNvPr id="785" name="Shape 785"/>
          <p:cNvGrpSpPr/>
          <p:nvPr/>
        </p:nvGrpSpPr>
        <p:grpSpPr>
          <a:xfrm flipH="1" rot="10800000">
            <a:off x="3529028" y="1389207"/>
            <a:ext cx="4139700" cy="472567"/>
            <a:chOff x="3496553" y="3439519"/>
            <a:chExt cx="4139700" cy="472567"/>
          </a:xfrm>
        </p:grpSpPr>
        <p:cxnSp>
          <p:nvCxnSpPr>
            <p:cNvPr id="786" name="Shape 786"/>
            <p:cNvCxnSpPr/>
            <p:nvPr/>
          </p:nvCxnSpPr>
          <p:spPr>
            <a:xfrm flipH="1" rot="10800000">
              <a:off x="3496553" y="3900387"/>
              <a:ext cx="4139700" cy="11700"/>
            </a:xfrm>
            <a:prstGeom prst="straightConnector1">
              <a:avLst/>
            </a:prstGeom>
            <a:noFill/>
            <a:ln cap="flat" cmpd="sng" w="19075">
              <a:solidFill>
                <a:srgbClr val="BFBFBF"/>
              </a:solidFill>
              <a:prstDash val="solid"/>
              <a:round/>
              <a:headEnd len="med" w="med" type="none"/>
              <a:tailEnd len="med" w="med" type="none"/>
            </a:ln>
          </p:spPr>
        </p:cxnSp>
        <p:cxnSp>
          <p:nvCxnSpPr>
            <p:cNvPr id="787" name="Shape 787"/>
            <p:cNvCxnSpPr/>
            <p:nvPr/>
          </p:nvCxnSpPr>
          <p:spPr>
            <a:xfrm>
              <a:off x="3498176" y="3555505"/>
              <a:ext cx="4500" cy="354000"/>
            </a:xfrm>
            <a:prstGeom prst="straightConnector1">
              <a:avLst/>
            </a:prstGeom>
            <a:noFill/>
            <a:ln cap="flat" cmpd="sng" w="19075">
              <a:solidFill>
                <a:srgbClr val="BFBFBF"/>
              </a:solidFill>
              <a:prstDash val="solid"/>
              <a:round/>
              <a:headEnd len="lg" w="lg" type="oval"/>
              <a:tailEnd len="med" w="med" type="none"/>
            </a:ln>
          </p:spPr>
        </p:cxnSp>
        <p:cxnSp>
          <p:nvCxnSpPr>
            <p:cNvPr id="788" name="Shape 788"/>
            <p:cNvCxnSpPr/>
            <p:nvPr/>
          </p:nvCxnSpPr>
          <p:spPr>
            <a:xfrm rot="10800000">
              <a:off x="7620065" y="3439519"/>
              <a:ext cx="7500" cy="471300"/>
            </a:xfrm>
            <a:prstGeom prst="straightConnector1">
              <a:avLst/>
            </a:prstGeom>
            <a:noFill/>
            <a:ln cap="flat" cmpd="sng" w="19075">
              <a:solidFill>
                <a:srgbClr val="BFBFBF"/>
              </a:solidFill>
              <a:prstDash val="solid"/>
              <a:round/>
              <a:headEnd len="med" w="med" type="none"/>
              <a:tailEnd len="lg" w="lg" type="triangle"/>
            </a:ln>
          </p:spPr>
        </p:cxnSp>
      </p:grpSp>
      <p:grpSp>
        <p:nvGrpSpPr>
          <p:cNvPr id="789" name="Shape 789"/>
          <p:cNvGrpSpPr/>
          <p:nvPr/>
        </p:nvGrpSpPr>
        <p:grpSpPr>
          <a:xfrm>
            <a:off x="572856" y="1949008"/>
            <a:ext cx="1815948" cy="1183626"/>
            <a:chOff x="358739" y="1792255"/>
            <a:chExt cx="2190000" cy="1427431"/>
          </a:xfrm>
        </p:grpSpPr>
        <p:sp>
          <p:nvSpPr>
            <p:cNvPr id="790" name="Shape 790"/>
            <p:cNvSpPr/>
            <p:nvPr/>
          </p:nvSpPr>
          <p:spPr>
            <a:xfrm>
              <a:off x="358739" y="2662886"/>
              <a:ext cx="2190000" cy="556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 sz="800" u="none" cap="none" strike="noStrike">
                  <a:solidFill>
                    <a:schemeClr val="lt1"/>
                  </a:solidFill>
                  <a:latin typeface="Arial"/>
                  <a:ea typeface="Arial"/>
                  <a:cs typeface="Arial"/>
                  <a:sym typeface="Arial"/>
                </a:rPr>
                <a:t>CATALOG &amp; ASSESS MIGRATIONS EFFORT WITH AUTOMATED TOOLING</a:t>
              </a:r>
            </a:p>
          </p:txBody>
        </p:sp>
        <p:pic>
          <p:nvPicPr>
            <p:cNvPr descr="icons-for-presentation-11.png" id="791" name="Shape 791"/>
            <p:cNvPicPr preferRelativeResize="0"/>
            <p:nvPr/>
          </p:nvPicPr>
          <p:blipFill rotWithShape="1">
            <a:blip r:embed="rId3">
              <a:alphaModFix/>
            </a:blip>
            <a:srcRect b="0" l="0" r="0" t="0"/>
            <a:stretch/>
          </p:blipFill>
          <p:spPr>
            <a:xfrm>
              <a:off x="997587" y="1792255"/>
              <a:ext cx="972899" cy="972900"/>
            </a:xfrm>
            <a:prstGeom prst="rect">
              <a:avLst/>
            </a:prstGeom>
            <a:noFill/>
            <a:ln>
              <a:noFill/>
            </a:ln>
          </p:spPr>
        </p:pic>
      </p:grpSp>
      <p:grpSp>
        <p:nvGrpSpPr>
          <p:cNvPr id="792" name="Shape 792"/>
          <p:cNvGrpSpPr/>
          <p:nvPr/>
        </p:nvGrpSpPr>
        <p:grpSpPr>
          <a:xfrm>
            <a:off x="4874482" y="1945640"/>
            <a:ext cx="1496902" cy="1053417"/>
            <a:chOff x="4712246" y="1781447"/>
            <a:chExt cx="1819500" cy="1280438"/>
          </a:xfrm>
        </p:grpSpPr>
        <p:sp>
          <p:nvSpPr>
            <p:cNvPr id="793" name="Shape 793"/>
            <p:cNvSpPr/>
            <p:nvPr/>
          </p:nvSpPr>
          <p:spPr>
            <a:xfrm>
              <a:off x="4712246" y="2662885"/>
              <a:ext cx="1819500" cy="399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 sz="800" u="none" cap="none" strike="noStrike">
                  <a:solidFill>
                    <a:schemeClr val="lt1"/>
                  </a:solidFill>
                  <a:latin typeface="Arial"/>
                  <a:ea typeface="Arial"/>
                  <a:cs typeface="Arial"/>
                  <a:sym typeface="Arial"/>
                </a:rPr>
                <a:t>DEFINE PILOT PROOF/</a:t>
              </a:r>
            </a:p>
            <a:p>
              <a:pPr indent="0" lvl="0" marL="0" marR="0" rtl="0" algn="ctr">
                <a:lnSpc>
                  <a:spcPct val="90000"/>
                </a:lnSpc>
                <a:spcBef>
                  <a:spcPts val="0"/>
                </a:spcBef>
                <a:spcAft>
                  <a:spcPts val="0"/>
                </a:spcAft>
                <a:buClr>
                  <a:schemeClr val="lt1"/>
                </a:buClr>
                <a:buSzPct val="25000"/>
                <a:buFont typeface="Arial"/>
                <a:buNone/>
              </a:pPr>
              <a:r>
                <a:rPr b="0" i="0" lang="en" sz="800" u="none" cap="none" strike="noStrike">
                  <a:solidFill>
                    <a:schemeClr val="lt1"/>
                  </a:solidFill>
                  <a:latin typeface="Arial"/>
                  <a:ea typeface="Arial"/>
                  <a:cs typeface="Arial"/>
                  <a:sym typeface="Arial"/>
                </a:rPr>
                <a:t>APP MIGRATION</a:t>
              </a:r>
            </a:p>
          </p:txBody>
        </p:sp>
        <p:pic>
          <p:nvPicPr>
            <p:cNvPr id="794" name="Shape 794"/>
            <p:cNvPicPr preferRelativeResize="0"/>
            <p:nvPr/>
          </p:nvPicPr>
          <p:blipFill rotWithShape="1">
            <a:blip r:embed="rId4">
              <a:alphaModFix/>
            </a:blip>
            <a:srcRect b="0" l="0" r="0" t="0"/>
            <a:stretch/>
          </p:blipFill>
          <p:spPr>
            <a:xfrm>
              <a:off x="5112387" y="1781447"/>
              <a:ext cx="972900" cy="972900"/>
            </a:xfrm>
            <a:prstGeom prst="rect">
              <a:avLst/>
            </a:prstGeom>
            <a:noFill/>
            <a:ln>
              <a:noFill/>
            </a:ln>
          </p:spPr>
        </p:pic>
      </p:grpSp>
      <p:sp>
        <p:nvSpPr>
          <p:cNvPr id="795" name="Shape 795"/>
          <p:cNvSpPr/>
          <p:nvPr/>
        </p:nvSpPr>
        <p:spPr>
          <a:xfrm>
            <a:off x="6755322" y="2670891"/>
            <a:ext cx="1815900" cy="338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A6A6A6"/>
              </a:buClr>
              <a:buSzPct val="25000"/>
              <a:buFont typeface="Arial"/>
              <a:buNone/>
            </a:pPr>
            <a:r>
              <a:rPr b="0" i="0" lang="en" sz="800" u="none" cap="none" strike="noStrike">
                <a:solidFill>
                  <a:srgbClr val="A6A6A6"/>
                </a:solidFill>
                <a:latin typeface="Arial"/>
                <a:ea typeface="Arial"/>
                <a:cs typeface="Arial"/>
                <a:sym typeface="Arial"/>
              </a:rPr>
              <a:t>ITERATIVE APPS/SCALE MIGRATION</a:t>
            </a:r>
          </a:p>
        </p:txBody>
      </p:sp>
      <p:grpSp>
        <p:nvGrpSpPr>
          <p:cNvPr id="796" name="Shape 796"/>
          <p:cNvGrpSpPr/>
          <p:nvPr/>
        </p:nvGrpSpPr>
        <p:grpSpPr>
          <a:xfrm>
            <a:off x="2814627" y="1949007"/>
            <a:ext cx="1429623" cy="1060489"/>
            <a:chOff x="2679478" y="1792255"/>
            <a:chExt cx="1724100" cy="1278930"/>
          </a:xfrm>
        </p:grpSpPr>
        <p:sp>
          <p:nvSpPr>
            <p:cNvPr id="797" name="Shape 797"/>
            <p:cNvSpPr/>
            <p:nvPr/>
          </p:nvSpPr>
          <p:spPr>
            <a:xfrm>
              <a:off x="2679478" y="2662885"/>
              <a:ext cx="1724100" cy="4083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 sz="800" u="none" cap="none" strike="noStrike">
                  <a:solidFill>
                    <a:schemeClr val="lt1"/>
                  </a:solidFill>
                  <a:latin typeface="Arial"/>
                  <a:ea typeface="Arial"/>
                  <a:cs typeface="Arial"/>
                  <a:sym typeface="Arial"/>
                </a:rPr>
                <a:t>RATIONALIZE APP PORTFOLIO</a:t>
              </a:r>
            </a:p>
          </p:txBody>
        </p:sp>
        <p:pic>
          <p:nvPicPr>
            <p:cNvPr descr="icons-for-presentation-15.png" id="798" name="Shape 798"/>
            <p:cNvPicPr preferRelativeResize="0"/>
            <p:nvPr/>
          </p:nvPicPr>
          <p:blipFill rotWithShape="1">
            <a:blip r:embed="rId5">
              <a:alphaModFix/>
            </a:blip>
            <a:srcRect b="0" l="0" r="0" t="0"/>
            <a:stretch/>
          </p:blipFill>
          <p:spPr>
            <a:xfrm>
              <a:off x="3054988" y="1792255"/>
              <a:ext cx="972900" cy="972900"/>
            </a:xfrm>
            <a:prstGeom prst="rect">
              <a:avLst/>
            </a:prstGeom>
            <a:noFill/>
            <a:ln>
              <a:noFill/>
            </a:ln>
          </p:spPr>
        </p:pic>
      </p:grpSp>
      <p:cxnSp>
        <p:nvCxnSpPr>
          <p:cNvPr id="799" name="Shape 799"/>
          <p:cNvCxnSpPr/>
          <p:nvPr/>
        </p:nvCxnSpPr>
        <p:spPr>
          <a:xfrm>
            <a:off x="8783843" y="2267577"/>
            <a:ext cx="0" cy="1412699"/>
          </a:xfrm>
          <a:prstGeom prst="straightConnector1">
            <a:avLst/>
          </a:prstGeom>
          <a:noFill/>
          <a:ln cap="flat" cmpd="sng" w="19075">
            <a:solidFill>
              <a:srgbClr val="BFBFBF"/>
            </a:solidFill>
            <a:prstDash val="solid"/>
            <a:round/>
            <a:headEnd len="med" w="med" type="none"/>
            <a:tailEnd len="med" w="med" type="none"/>
          </a:ln>
        </p:spPr>
      </p:cxnSp>
      <p:cxnSp>
        <p:nvCxnSpPr>
          <p:cNvPr id="800" name="Shape 800"/>
          <p:cNvCxnSpPr/>
          <p:nvPr/>
        </p:nvCxnSpPr>
        <p:spPr>
          <a:xfrm>
            <a:off x="8376597" y="2273583"/>
            <a:ext cx="404400" cy="0"/>
          </a:xfrm>
          <a:prstGeom prst="straightConnector1">
            <a:avLst/>
          </a:prstGeom>
          <a:noFill/>
          <a:ln cap="flat" cmpd="sng" w="19075">
            <a:solidFill>
              <a:srgbClr val="BFBFBF"/>
            </a:solidFill>
            <a:prstDash val="solid"/>
            <a:round/>
            <a:headEnd len="lg" w="lg" type="oval"/>
            <a:tailEnd len="med" w="med" type="none"/>
          </a:ln>
        </p:spPr>
      </p:cxnSp>
      <p:cxnSp>
        <p:nvCxnSpPr>
          <p:cNvPr id="801" name="Shape 801"/>
          <p:cNvCxnSpPr/>
          <p:nvPr/>
        </p:nvCxnSpPr>
        <p:spPr>
          <a:xfrm rot="10800000">
            <a:off x="7668606" y="3677533"/>
            <a:ext cx="1102500" cy="0"/>
          </a:xfrm>
          <a:prstGeom prst="straightConnector1">
            <a:avLst/>
          </a:prstGeom>
          <a:noFill/>
          <a:ln cap="flat" cmpd="sng" w="19075">
            <a:solidFill>
              <a:srgbClr val="BFBFBF"/>
            </a:solidFill>
            <a:prstDash val="solid"/>
            <a:round/>
            <a:headEnd len="med" w="med" type="none"/>
            <a:tailEnd len="med" w="med" type="none"/>
          </a:ln>
        </p:spPr>
      </p:cxnSp>
      <p:cxnSp>
        <p:nvCxnSpPr>
          <p:cNvPr id="802" name="Shape 802"/>
          <p:cNvCxnSpPr/>
          <p:nvPr/>
        </p:nvCxnSpPr>
        <p:spPr>
          <a:xfrm rot="10800000">
            <a:off x="7652489" y="3219482"/>
            <a:ext cx="7500" cy="471300"/>
          </a:xfrm>
          <a:prstGeom prst="straightConnector1">
            <a:avLst/>
          </a:prstGeom>
          <a:noFill/>
          <a:ln cap="flat" cmpd="sng" w="19075">
            <a:solidFill>
              <a:srgbClr val="BFBFBF"/>
            </a:solidFill>
            <a:prstDash val="solid"/>
            <a:round/>
            <a:headEnd len="med" w="med" type="none"/>
            <a:tailEnd len="lg" w="lg" type="triangle"/>
          </a:ln>
        </p:spPr>
      </p:cxnSp>
      <p:pic>
        <p:nvPicPr>
          <p:cNvPr id="803" name="Shape 803"/>
          <p:cNvPicPr preferRelativeResize="0"/>
          <p:nvPr/>
        </p:nvPicPr>
        <p:blipFill rotWithShape="1">
          <a:blip r:embed="rId6">
            <a:alphaModFix/>
          </a:blip>
          <a:srcRect b="0" l="0" r="0" t="0"/>
          <a:stretch/>
        </p:blipFill>
        <p:spPr>
          <a:xfrm>
            <a:off x="7227453" y="1911696"/>
            <a:ext cx="880800" cy="880800"/>
          </a:xfrm>
          <a:prstGeom prst="rect">
            <a:avLst/>
          </a:prstGeom>
          <a:noFill/>
          <a:ln>
            <a:noFill/>
          </a:ln>
        </p:spPr>
      </p:pic>
      <p:sp>
        <p:nvSpPr>
          <p:cNvPr id="804" name="Shape 804"/>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MIGRATION PROCESS - DESIGN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8" name="Shape 808"/>
        <p:cNvGrpSpPr/>
        <p:nvPr/>
      </p:nvGrpSpPr>
      <p:grpSpPr>
        <a:xfrm>
          <a:off x="0" y="0"/>
          <a:ext cx="0" cy="0"/>
          <a:chOff x="0" y="0"/>
          <a:chExt cx="0" cy="0"/>
        </a:xfrm>
      </p:grpSpPr>
      <p:sp>
        <p:nvSpPr>
          <p:cNvPr id="809" name="Shape 809"/>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MIGRATION PROCESS - DESIGN</a:t>
            </a:r>
          </a:p>
        </p:txBody>
      </p:sp>
      <p:sp>
        <p:nvSpPr>
          <p:cNvPr id="810" name="Shape 810"/>
          <p:cNvSpPr txBox="1"/>
          <p:nvPr/>
        </p:nvSpPr>
        <p:spPr>
          <a:xfrm>
            <a:off x="528322" y="1428750"/>
            <a:ext cx="1595099" cy="411600"/>
          </a:xfrm>
          <a:prstGeom prst="rect">
            <a:avLst/>
          </a:prstGeom>
          <a:noFill/>
          <a:ln>
            <a:noFill/>
          </a:ln>
        </p:spPr>
        <p:txBody>
          <a:bodyPr anchorCtr="0" anchor="ctr" bIns="91425" lIns="91425" rIns="91425" tIns="91425">
            <a:noAutofit/>
          </a:bodyPr>
          <a:lstStyle/>
          <a:p>
            <a:pPr indent="0" lvl="0" marL="0" marR="0" rtl="0" algn="ctr">
              <a:lnSpc>
                <a:spcPct val="93000"/>
              </a:lnSpc>
              <a:spcBef>
                <a:spcPts val="0"/>
              </a:spcBef>
              <a:spcAft>
                <a:spcPts val="0"/>
              </a:spcAft>
              <a:buClr>
                <a:srgbClr val="404040"/>
              </a:buClr>
              <a:buSzPct val="25000"/>
              <a:buFont typeface="Arial"/>
              <a:buNone/>
            </a:pPr>
            <a:r>
              <a:rPr b="0" i="0" lang="en" sz="1600" u="none" cap="none" strike="noStrike">
                <a:solidFill>
                  <a:srgbClr val="404040"/>
                </a:solidFill>
                <a:latin typeface="Proxima Nova"/>
                <a:ea typeface="Proxima Nova"/>
                <a:cs typeface="Proxima Nova"/>
                <a:sym typeface="Proxima Nova"/>
              </a:rPr>
              <a:t>CATALOG</a:t>
            </a:r>
          </a:p>
        </p:txBody>
      </p:sp>
      <p:grpSp>
        <p:nvGrpSpPr>
          <p:cNvPr id="811" name="Shape 811"/>
          <p:cNvGrpSpPr/>
          <p:nvPr/>
        </p:nvGrpSpPr>
        <p:grpSpPr>
          <a:xfrm>
            <a:off x="3148317" y="2514625"/>
            <a:ext cx="2847639" cy="1402196"/>
            <a:chOff x="1578823" y="727081"/>
            <a:chExt cx="6712963" cy="3305507"/>
          </a:xfrm>
        </p:grpSpPr>
        <p:pic>
          <p:nvPicPr>
            <p:cNvPr id="812" name="Shape 812"/>
            <p:cNvPicPr preferRelativeResize="0"/>
            <p:nvPr/>
          </p:nvPicPr>
          <p:blipFill rotWithShape="1">
            <a:blip r:embed="rId3">
              <a:alphaModFix/>
            </a:blip>
            <a:srcRect b="0" l="0" r="0" t="0"/>
            <a:stretch/>
          </p:blipFill>
          <p:spPr>
            <a:xfrm>
              <a:off x="2407286" y="727081"/>
              <a:ext cx="5884500" cy="1570200"/>
            </a:xfrm>
            <a:prstGeom prst="rect">
              <a:avLst/>
            </a:prstGeom>
            <a:noFill/>
            <a:ln cap="flat" cmpd="sng" w="9525">
              <a:solidFill>
                <a:srgbClr val="666666"/>
              </a:solidFill>
              <a:prstDash val="solid"/>
              <a:round/>
              <a:headEnd len="med" w="med" type="none"/>
              <a:tailEnd len="med" w="med" type="none"/>
            </a:ln>
          </p:spPr>
        </p:pic>
        <p:pic>
          <p:nvPicPr>
            <p:cNvPr id="813" name="Shape 813"/>
            <p:cNvPicPr preferRelativeResize="0"/>
            <p:nvPr/>
          </p:nvPicPr>
          <p:blipFill rotWithShape="1">
            <a:blip r:embed="rId4">
              <a:alphaModFix/>
            </a:blip>
            <a:srcRect b="0" l="0" r="0" t="0"/>
            <a:stretch/>
          </p:blipFill>
          <p:spPr>
            <a:xfrm>
              <a:off x="1578823" y="1667430"/>
              <a:ext cx="5838000" cy="1484700"/>
            </a:xfrm>
            <a:prstGeom prst="rect">
              <a:avLst/>
            </a:prstGeom>
            <a:noFill/>
            <a:ln cap="flat" cmpd="sng" w="9525">
              <a:solidFill>
                <a:srgbClr val="666666"/>
              </a:solidFill>
              <a:prstDash val="solid"/>
              <a:round/>
              <a:headEnd len="med" w="med" type="none"/>
              <a:tailEnd len="med" w="med" type="none"/>
            </a:ln>
          </p:spPr>
        </p:pic>
        <p:pic>
          <p:nvPicPr>
            <p:cNvPr id="814" name="Shape 814"/>
            <p:cNvPicPr preferRelativeResize="0"/>
            <p:nvPr/>
          </p:nvPicPr>
          <p:blipFill rotWithShape="1">
            <a:blip r:embed="rId5">
              <a:alphaModFix/>
            </a:blip>
            <a:srcRect b="0" l="0" r="0" t="0"/>
            <a:stretch/>
          </p:blipFill>
          <p:spPr>
            <a:xfrm>
              <a:off x="2200515" y="2540089"/>
              <a:ext cx="5838000" cy="1492500"/>
            </a:xfrm>
            <a:prstGeom prst="rect">
              <a:avLst/>
            </a:prstGeom>
            <a:noFill/>
            <a:ln cap="flat" cmpd="sng" w="9525">
              <a:solidFill>
                <a:srgbClr val="666666"/>
              </a:solidFill>
              <a:prstDash val="solid"/>
              <a:round/>
              <a:headEnd len="med" w="med" type="none"/>
              <a:tailEnd len="med" w="med" type="none"/>
            </a:ln>
          </p:spPr>
        </p:pic>
      </p:grpSp>
      <p:sp>
        <p:nvSpPr>
          <p:cNvPr id="815" name="Shape 815"/>
          <p:cNvSpPr txBox="1"/>
          <p:nvPr/>
        </p:nvSpPr>
        <p:spPr>
          <a:xfrm>
            <a:off x="3581400" y="1428750"/>
            <a:ext cx="2037000" cy="406500"/>
          </a:xfrm>
          <a:prstGeom prst="rect">
            <a:avLst/>
          </a:prstGeom>
          <a:noFill/>
          <a:ln>
            <a:noFill/>
          </a:ln>
        </p:spPr>
        <p:txBody>
          <a:bodyPr anchorCtr="0" anchor="ctr" bIns="91425" lIns="91425" rIns="91425" tIns="91425">
            <a:noAutofit/>
          </a:bodyPr>
          <a:lstStyle/>
          <a:p>
            <a:pPr indent="0" lvl="0" marL="0" marR="0" rtl="0" algn="ctr">
              <a:lnSpc>
                <a:spcPct val="93000"/>
              </a:lnSpc>
              <a:spcBef>
                <a:spcPts val="0"/>
              </a:spcBef>
              <a:spcAft>
                <a:spcPts val="0"/>
              </a:spcAft>
              <a:buClr>
                <a:srgbClr val="404040"/>
              </a:buClr>
              <a:buSzPct val="25000"/>
              <a:buFont typeface="Arial"/>
              <a:buNone/>
            </a:pPr>
            <a:r>
              <a:rPr b="0" i="0" lang="en" sz="1600" u="none" cap="none" strike="noStrike">
                <a:solidFill>
                  <a:srgbClr val="404040"/>
                </a:solidFill>
                <a:latin typeface="Proxima Nova"/>
                <a:ea typeface="Proxima Nova"/>
                <a:cs typeface="Proxima Nova"/>
                <a:sym typeface="Proxima Nova"/>
              </a:rPr>
              <a:t>RATIONALIZE</a:t>
            </a:r>
          </a:p>
        </p:txBody>
      </p:sp>
      <p:sp>
        <p:nvSpPr>
          <p:cNvPr id="816" name="Shape 816"/>
          <p:cNvSpPr txBox="1"/>
          <p:nvPr/>
        </p:nvSpPr>
        <p:spPr>
          <a:xfrm>
            <a:off x="7315202" y="1428750"/>
            <a:ext cx="999300" cy="406500"/>
          </a:xfrm>
          <a:prstGeom prst="rect">
            <a:avLst/>
          </a:prstGeom>
          <a:noFill/>
          <a:ln>
            <a:noFill/>
          </a:ln>
        </p:spPr>
        <p:txBody>
          <a:bodyPr anchorCtr="0" anchor="ctr" bIns="91425" lIns="91425" rIns="91425" tIns="91425">
            <a:noAutofit/>
          </a:bodyPr>
          <a:lstStyle/>
          <a:p>
            <a:pPr indent="0" lvl="0" marL="0" marR="0" rtl="0" algn="ctr">
              <a:lnSpc>
                <a:spcPct val="93000"/>
              </a:lnSpc>
              <a:spcBef>
                <a:spcPts val="0"/>
              </a:spcBef>
              <a:spcAft>
                <a:spcPts val="0"/>
              </a:spcAft>
              <a:buClr>
                <a:srgbClr val="404040"/>
              </a:buClr>
              <a:buSzPct val="25000"/>
              <a:buFont typeface="Arial"/>
              <a:buNone/>
            </a:pPr>
            <a:r>
              <a:rPr b="0" i="0" lang="en" sz="1600" u="none" cap="none" strike="noStrike">
                <a:solidFill>
                  <a:srgbClr val="404040"/>
                </a:solidFill>
                <a:latin typeface="Proxima Nova"/>
                <a:ea typeface="Proxima Nova"/>
                <a:cs typeface="Proxima Nova"/>
                <a:sym typeface="Proxima Nova"/>
              </a:rPr>
              <a:t>PLAN</a:t>
            </a:r>
          </a:p>
        </p:txBody>
      </p:sp>
      <p:grpSp>
        <p:nvGrpSpPr>
          <p:cNvPr id="817" name="Shape 817"/>
          <p:cNvGrpSpPr/>
          <p:nvPr/>
        </p:nvGrpSpPr>
        <p:grpSpPr>
          <a:xfrm>
            <a:off x="6971053" y="2260600"/>
            <a:ext cx="1698478" cy="1717108"/>
            <a:chOff x="6952909" y="2413000"/>
            <a:chExt cx="1698478" cy="1717108"/>
          </a:xfrm>
        </p:grpSpPr>
        <p:sp>
          <p:nvSpPr>
            <p:cNvPr id="818" name="Shape 818"/>
            <p:cNvSpPr/>
            <p:nvPr/>
          </p:nvSpPr>
          <p:spPr>
            <a:xfrm>
              <a:off x="6986067" y="2446055"/>
              <a:ext cx="786300" cy="3858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819" name="Shape 819"/>
            <p:cNvSpPr/>
            <p:nvPr/>
          </p:nvSpPr>
          <p:spPr>
            <a:xfrm>
              <a:off x="6984611" y="2867507"/>
              <a:ext cx="786300" cy="3795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820" name="Shape 820"/>
            <p:cNvSpPr/>
            <p:nvPr/>
          </p:nvSpPr>
          <p:spPr>
            <a:xfrm rot="5400000">
              <a:off x="7592351" y="3494109"/>
              <a:ext cx="801900" cy="3744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821" name="Shape 821"/>
            <p:cNvSpPr/>
            <p:nvPr/>
          </p:nvSpPr>
          <p:spPr>
            <a:xfrm rot="5400000">
              <a:off x="8006014" y="3495342"/>
              <a:ext cx="801900" cy="3747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822" name="Shape 822"/>
            <p:cNvPicPr preferRelativeResize="0"/>
            <p:nvPr/>
          </p:nvPicPr>
          <p:blipFill rotWithShape="1">
            <a:blip r:embed="rId6">
              <a:alphaModFix/>
            </a:blip>
            <a:srcRect b="0" l="0" r="0" t="0"/>
            <a:stretch/>
          </p:blipFill>
          <p:spPr>
            <a:xfrm>
              <a:off x="6952909" y="2413000"/>
              <a:ext cx="465900" cy="465900"/>
            </a:xfrm>
            <a:prstGeom prst="rect">
              <a:avLst/>
            </a:prstGeom>
            <a:noFill/>
            <a:ln>
              <a:noFill/>
            </a:ln>
          </p:spPr>
        </p:pic>
        <p:pic>
          <p:nvPicPr>
            <p:cNvPr descr="icons-for-presentation-15.png" id="823" name="Shape 823"/>
            <p:cNvPicPr preferRelativeResize="0"/>
            <p:nvPr/>
          </p:nvPicPr>
          <p:blipFill rotWithShape="1">
            <a:blip r:embed="rId6">
              <a:alphaModFix/>
            </a:blip>
            <a:srcRect b="0" l="0" r="0" t="0"/>
            <a:stretch/>
          </p:blipFill>
          <p:spPr>
            <a:xfrm>
              <a:off x="7346164" y="2413000"/>
              <a:ext cx="465900" cy="465900"/>
            </a:xfrm>
            <a:prstGeom prst="rect">
              <a:avLst/>
            </a:prstGeom>
            <a:noFill/>
            <a:ln>
              <a:noFill/>
            </a:ln>
          </p:spPr>
        </p:pic>
        <p:pic>
          <p:nvPicPr>
            <p:cNvPr descr="icons-for-presentation-15.png" id="824" name="Shape 824"/>
            <p:cNvPicPr preferRelativeResize="0"/>
            <p:nvPr/>
          </p:nvPicPr>
          <p:blipFill rotWithShape="1">
            <a:blip r:embed="rId6">
              <a:alphaModFix/>
            </a:blip>
            <a:srcRect b="0" l="0" r="0" t="0"/>
            <a:stretch/>
          </p:blipFill>
          <p:spPr>
            <a:xfrm>
              <a:off x="6952909" y="2824807"/>
              <a:ext cx="465900" cy="465900"/>
            </a:xfrm>
            <a:prstGeom prst="rect">
              <a:avLst/>
            </a:prstGeom>
            <a:noFill/>
            <a:ln>
              <a:noFill/>
            </a:ln>
          </p:spPr>
        </p:pic>
        <p:pic>
          <p:nvPicPr>
            <p:cNvPr descr="icons-for-presentation-15.png" id="825" name="Shape 825"/>
            <p:cNvPicPr preferRelativeResize="0"/>
            <p:nvPr/>
          </p:nvPicPr>
          <p:blipFill rotWithShape="1">
            <a:blip r:embed="rId6">
              <a:alphaModFix/>
            </a:blip>
            <a:srcRect b="0" l="0" r="0" t="0"/>
            <a:stretch/>
          </p:blipFill>
          <p:spPr>
            <a:xfrm>
              <a:off x="7354320" y="2824807"/>
              <a:ext cx="465900" cy="465900"/>
            </a:xfrm>
            <a:prstGeom prst="rect">
              <a:avLst/>
            </a:prstGeom>
            <a:noFill/>
            <a:ln>
              <a:noFill/>
            </a:ln>
          </p:spPr>
        </p:pic>
        <p:pic>
          <p:nvPicPr>
            <p:cNvPr descr="icons-for-presentation-15.png" id="826" name="Shape 826"/>
            <p:cNvPicPr preferRelativeResize="0"/>
            <p:nvPr/>
          </p:nvPicPr>
          <p:blipFill rotWithShape="1">
            <a:blip r:embed="rId6">
              <a:alphaModFix/>
            </a:blip>
            <a:srcRect b="0" l="0" r="0" t="0"/>
            <a:stretch/>
          </p:blipFill>
          <p:spPr>
            <a:xfrm>
              <a:off x="7773395" y="3263666"/>
              <a:ext cx="465900" cy="465899"/>
            </a:xfrm>
            <a:prstGeom prst="rect">
              <a:avLst/>
            </a:prstGeom>
            <a:noFill/>
            <a:ln>
              <a:noFill/>
            </a:ln>
          </p:spPr>
        </p:pic>
        <p:pic>
          <p:nvPicPr>
            <p:cNvPr descr="icons-for-presentation-15.png" id="827" name="Shape 827"/>
            <p:cNvPicPr preferRelativeResize="0"/>
            <p:nvPr/>
          </p:nvPicPr>
          <p:blipFill rotWithShape="1">
            <a:blip r:embed="rId6">
              <a:alphaModFix/>
            </a:blip>
            <a:srcRect b="0" l="0" r="0" t="0"/>
            <a:stretch/>
          </p:blipFill>
          <p:spPr>
            <a:xfrm>
              <a:off x="8185488" y="3263666"/>
              <a:ext cx="465900" cy="465899"/>
            </a:xfrm>
            <a:prstGeom prst="rect">
              <a:avLst/>
            </a:prstGeom>
            <a:noFill/>
            <a:ln>
              <a:noFill/>
            </a:ln>
          </p:spPr>
        </p:pic>
        <p:pic>
          <p:nvPicPr>
            <p:cNvPr descr="icons-for-presentation-15.png" id="828" name="Shape 828"/>
            <p:cNvPicPr preferRelativeResize="0"/>
            <p:nvPr/>
          </p:nvPicPr>
          <p:blipFill rotWithShape="1">
            <a:blip r:embed="rId6">
              <a:alphaModFix/>
            </a:blip>
            <a:srcRect b="0" l="0" r="0" t="0"/>
            <a:stretch/>
          </p:blipFill>
          <p:spPr>
            <a:xfrm>
              <a:off x="7773395" y="3664208"/>
              <a:ext cx="465900" cy="465900"/>
            </a:xfrm>
            <a:prstGeom prst="rect">
              <a:avLst/>
            </a:prstGeom>
            <a:noFill/>
            <a:ln>
              <a:noFill/>
            </a:ln>
          </p:spPr>
        </p:pic>
        <p:pic>
          <p:nvPicPr>
            <p:cNvPr descr="icons-for-presentation-15.png" id="829" name="Shape 829"/>
            <p:cNvPicPr preferRelativeResize="0"/>
            <p:nvPr/>
          </p:nvPicPr>
          <p:blipFill rotWithShape="1">
            <a:blip r:embed="rId6">
              <a:alphaModFix/>
            </a:blip>
            <a:srcRect b="0" l="0" r="0" t="0"/>
            <a:stretch/>
          </p:blipFill>
          <p:spPr>
            <a:xfrm>
              <a:off x="8185488" y="3664208"/>
              <a:ext cx="465900" cy="465900"/>
            </a:xfrm>
            <a:prstGeom prst="rect">
              <a:avLst/>
            </a:prstGeom>
            <a:noFill/>
            <a:ln>
              <a:noFill/>
            </a:ln>
          </p:spPr>
        </p:pic>
        <p:sp>
          <p:nvSpPr>
            <p:cNvPr id="830" name="Shape 830"/>
            <p:cNvSpPr txBox="1"/>
            <p:nvPr/>
          </p:nvSpPr>
          <p:spPr>
            <a:xfrm>
              <a:off x="7327282" y="2596907"/>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A</a:t>
              </a:r>
            </a:p>
          </p:txBody>
        </p:sp>
        <p:sp>
          <p:nvSpPr>
            <p:cNvPr id="831" name="Shape 831"/>
            <p:cNvSpPr/>
            <p:nvPr/>
          </p:nvSpPr>
          <p:spPr>
            <a:xfrm>
              <a:off x="7807536" y="2448238"/>
              <a:ext cx="786300" cy="7986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832" name="Shape 832"/>
            <p:cNvPicPr preferRelativeResize="0"/>
            <p:nvPr/>
          </p:nvPicPr>
          <p:blipFill rotWithShape="1">
            <a:blip r:embed="rId6">
              <a:alphaModFix/>
            </a:blip>
            <a:srcRect b="0" l="0" r="0" t="0"/>
            <a:stretch/>
          </p:blipFill>
          <p:spPr>
            <a:xfrm>
              <a:off x="7773395" y="2417336"/>
              <a:ext cx="465900" cy="465900"/>
            </a:xfrm>
            <a:prstGeom prst="rect">
              <a:avLst/>
            </a:prstGeom>
            <a:noFill/>
            <a:ln>
              <a:noFill/>
            </a:ln>
          </p:spPr>
        </p:pic>
        <p:pic>
          <p:nvPicPr>
            <p:cNvPr descr="icons-for-presentation-15.png" id="833" name="Shape 833"/>
            <p:cNvPicPr preferRelativeResize="0"/>
            <p:nvPr/>
          </p:nvPicPr>
          <p:blipFill rotWithShape="1">
            <a:blip r:embed="rId6">
              <a:alphaModFix/>
            </a:blip>
            <a:srcRect b="0" l="0" r="0" t="0"/>
            <a:stretch/>
          </p:blipFill>
          <p:spPr>
            <a:xfrm>
              <a:off x="8185488" y="2417336"/>
              <a:ext cx="465900" cy="465900"/>
            </a:xfrm>
            <a:prstGeom prst="rect">
              <a:avLst/>
            </a:prstGeom>
            <a:noFill/>
            <a:ln>
              <a:noFill/>
            </a:ln>
          </p:spPr>
        </p:pic>
        <p:pic>
          <p:nvPicPr>
            <p:cNvPr descr="icons-for-presentation-15.png" id="834" name="Shape 834"/>
            <p:cNvPicPr preferRelativeResize="0"/>
            <p:nvPr/>
          </p:nvPicPr>
          <p:blipFill rotWithShape="1">
            <a:blip r:embed="rId6">
              <a:alphaModFix/>
            </a:blip>
            <a:srcRect b="0" l="0" r="0" t="0"/>
            <a:stretch/>
          </p:blipFill>
          <p:spPr>
            <a:xfrm>
              <a:off x="7773395" y="2824807"/>
              <a:ext cx="465900" cy="465900"/>
            </a:xfrm>
            <a:prstGeom prst="rect">
              <a:avLst/>
            </a:prstGeom>
            <a:noFill/>
            <a:ln>
              <a:noFill/>
            </a:ln>
          </p:spPr>
        </p:pic>
        <p:pic>
          <p:nvPicPr>
            <p:cNvPr descr="icons-for-presentation-15.png" id="835" name="Shape 835"/>
            <p:cNvPicPr preferRelativeResize="0"/>
            <p:nvPr/>
          </p:nvPicPr>
          <p:blipFill rotWithShape="1">
            <a:blip r:embed="rId6">
              <a:alphaModFix/>
            </a:blip>
            <a:srcRect b="0" l="0" r="0" t="0"/>
            <a:stretch/>
          </p:blipFill>
          <p:spPr>
            <a:xfrm>
              <a:off x="8185488" y="2824807"/>
              <a:ext cx="465900" cy="465900"/>
            </a:xfrm>
            <a:prstGeom prst="rect">
              <a:avLst/>
            </a:prstGeom>
            <a:noFill/>
            <a:ln>
              <a:noFill/>
            </a:ln>
          </p:spPr>
        </p:pic>
        <p:sp>
          <p:nvSpPr>
            <p:cNvPr id="836" name="Shape 836"/>
            <p:cNvSpPr txBox="1"/>
            <p:nvPr/>
          </p:nvSpPr>
          <p:spPr>
            <a:xfrm>
              <a:off x="8154497" y="2817882"/>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C</a:t>
              </a:r>
            </a:p>
          </p:txBody>
        </p:sp>
        <p:sp>
          <p:nvSpPr>
            <p:cNvPr id="837" name="Shape 837"/>
            <p:cNvSpPr txBox="1"/>
            <p:nvPr/>
          </p:nvSpPr>
          <p:spPr>
            <a:xfrm>
              <a:off x="7327282" y="3027164"/>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B</a:t>
              </a:r>
            </a:p>
          </p:txBody>
        </p:sp>
        <p:sp>
          <p:nvSpPr>
            <p:cNvPr id="838" name="Shape 838"/>
            <p:cNvSpPr/>
            <p:nvPr/>
          </p:nvSpPr>
          <p:spPr>
            <a:xfrm>
              <a:off x="6986550" y="3282355"/>
              <a:ext cx="786300" cy="7986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839" name="Shape 839"/>
            <p:cNvPicPr preferRelativeResize="0"/>
            <p:nvPr/>
          </p:nvPicPr>
          <p:blipFill rotWithShape="1">
            <a:blip r:embed="rId6">
              <a:alphaModFix/>
            </a:blip>
            <a:srcRect b="0" l="0" r="0" t="0"/>
            <a:stretch/>
          </p:blipFill>
          <p:spPr>
            <a:xfrm>
              <a:off x="6952909" y="3263666"/>
              <a:ext cx="465900" cy="465899"/>
            </a:xfrm>
            <a:prstGeom prst="rect">
              <a:avLst/>
            </a:prstGeom>
            <a:noFill/>
            <a:ln>
              <a:noFill/>
            </a:ln>
          </p:spPr>
        </p:pic>
        <p:pic>
          <p:nvPicPr>
            <p:cNvPr descr="icons-for-presentation-15.png" id="840" name="Shape 840"/>
            <p:cNvPicPr preferRelativeResize="0"/>
            <p:nvPr/>
          </p:nvPicPr>
          <p:blipFill rotWithShape="1">
            <a:blip r:embed="rId6">
              <a:alphaModFix/>
            </a:blip>
            <a:srcRect b="0" l="0" r="0" t="0"/>
            <a:stretch/>
          </p:blipFill>
          <p:spPr>
            <a:xfrm>
              <a:off x="7346357" y="3263666"/>
              <a:ext cx="465900" cy="465899"/>
            </a:xfrm>
            <a:prstGeom prst="rect">
              <a:avLst/>
            </a:prstGeom>
            <a:noFill/>
            <a:ln>
              <a:noFill/>
            </a:ln>
          </p:spPr>
        </p:pic>
        <p:pic>
          <p:nvPicPr>
            <p:cNvPr descr="icons-for-presentation-15.png" id="841" name="Shape 841"/>
            <p:cNvPicPr preferRelativeResize="0"/>
            <p:nvPr/>
          </p:nvPicPr>
          <p:blipFill rotWithShape="1">
            <a:blip r:embed="rId6">
              <a:alphaModFix/>
            </a:blip>
            <a:srcRect b="0" l="0" r="0" t="0"/>
            <a:stretch/>
          </p:blipFill>
          <p:spPr>
            <a:xfrm>
              <a:off x="6952909" y="3650250"/>
              <a:ext cx="465900" cy="465900"/>
            </a:xfrm>
            <a:prstGeom prst="rect">
              <a:avLst/>
            </a:prstGeom>
            <a:noFill/>
            <a:ln>
              <a:noFill/>
            </a:ln>
          </p:spPr>
        </p:pic>
        <p:pic>
          <p:nvPicPr>
            <p:cNvPr descr="icons-for-presentation-15.png" id="842" name="Shape 842"/>
            <p:cNvPicPr preferRelativeResize="0"/>
            <p:nvPr/>
          </p:nvPicPr>
          <p:blipFill rotWithShape="1">
            <a:blip r:embed="rId6">
              <a:alphaModFix/>
            </a:blip>
            <a:srcRect b="0" l="0" r="0" t="0"/>
            <a:stretch/>
          </p:blipFill>
          <p:spPr>
            <a:xfrm>
              <a:off x="7354511" y="3650250"/>
              <a:ext cx="465900" cy="465900"/>
            </a:xfrm>
            <a:prstGeom prst="rect">
              <a:avLst/>
            </a:prstGeom>
            <a:noFill/>
            <a:ln>
              <a:noFill/>
            </a:ln>
          </p:spPr>
        </p:pic>
        <p:sp>
          <p:nvSpPr>
            <p:cNvPr id="843" name="Shape 843"/>
            <p:cNvSpPr txBox="1"/>
            <p:nvPr/>
          </p:nvSpPr>
          <p:spPr>
            <a:xfrm>
              <a:off x="7327282" y="3655907"/>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D</a:t>
              </a:r>
            </a:p>
          </p:txBody>
        </p:sp>
        <p:sp>
          <p:nvSpPr>
            <p:cNvPr id="844" name="Shape 844"/>
            <p:cNvSpPr txBox="1"/>
            <p:nvPr/>
          </p:nvSpPr>
          <p:spPr>
            <a:xfrm>
              <a:off x="7950124" y="3655907"/>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E</a:t>
              </a:r>
            </a:p>
          </p:txBody>
        </p:sp>
        <p:sp>
          <p:nvSpPr>
            <p:cNvPr id="845" name="Shape 845"/>
            <p:cNvSpPr txBox="1"/>
            <p:nvPr/>
          </p:nvSpPr>
          <p:spPr>
            <a:xfrm>
              <a:off x="8342196" y="3655907"/>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F</a:t>
              </a:r>
            </a:p>
          </p:txBody>
        </p:sp>
      </p:grpSp>
      <p:grpSp>
        <p:nvGrpSpPr>
          <p:cNvPr id="846" name="Shape 846"/>
          <p:cNvGrpSpPr/>
          <p:nvPr/>
        </p:nvGrpSpPr>
        <p:grpSpPr>
          <a:xfrm>
            <a:off x="364916" y="1894098"/>
            <a:ext cx="1919977" cy="2519092"/>
            <a:chOff x="359834" y="2046497"/>
            <a:chExt cx="1919977" cy="2519092"/>
          </a:xfrm>
        </p:grpSpPr>
        <p:pic>
          <p:nvPicPr>
            <p:cNvPr descr="icons-for-presentation-15.png" id="847" name="Shape 847"/>
            <p:cNvPicPr preferRelativeResize="0"/>
            <p:nvPr/>
          </p:nvPicPr>
          <p:blipFill rotWithShape="1">
            <a:blip r:embed="rId6">
              <a:alphaModFix/>
            </a:blip>
            <a:srcRect b="0" l="0" r="0" t="0"/>
            <a:stretch/>
          </p:blipFill>
          <p:spPr>
            <a:xfrm>
              <a:off x="435841" y="2636519"/>
              <a:ext cx="465900" cy="465900"/>
            </a:xfrm>
            <a:prstGeom prst="rect">
              <a:avLst/>
            </a:prstGeom>
            <a:noFill/>
            <a:ln>
              <a:noFill/>
            </a:ln>
          </p:spPr>
        </p:pic>
        <p:pic>
          <p:nvPicPr>
            <p:cNvPr descr="icons-for-presentation-15.png" id="848" name="Shape 848"/>
            <p:cNvPicPr preferRelativeResize="0"/>
            <p:nvPr/>
          </p:nvPicPr>
          <p:blipFill rotWithShape="1">
            <a:blip r:embed="rId6">
              <a:alphaModFix/>
            </a:blip>
            <a:srcRect b="0" l="0" r="0" t="0"/>
            <a:stretch/>
          </p:blipFill>
          <p:spPr>
            <a:xfrm>
              <a:off x="725497" y="2164080"/>
              <a:ext cx="465900" cy="465900"/>
            </a:xfrm>
            <a:prstGeom prst="rect">
              <a:avLst/>
            </a:prstGeom>
            <a:noFill/>
            <a:ln>
              <a:noFill/>
            </a:ln>
          </p:spPr>
        </p:pic>
        <p:pic>
          <p:nvPicPr>
            <p:cNvPr descr="icons-for-presentation-15.png" id="849" name="Shape 849"/>
            <p:cNvPicPr preferRelativeResize="0"/>
            <p:nvPr/>
          </p:nvPicPr>
          <p:blipFill rotWithShape="1">
            <a:blip r:embed="rId6">
              <a:alphaModFix/>
            </a:blip>
            <a:srcRect b="0" l="0" r="0" t="0"/>
            <a:stretch/>
          </p:blipFill>
          <p:spPr>
            <a:xfrm>
              <a:off x="1607316" y="3723967"/>
              <a:ext cx="465900" cy="465900"/>
            </a:xfrm>
            <a:prstGeom prst="rect">
              <a:avLst/>
            </a:prstGeom>
            <a:noFill/>
            <a:ln>
              <a:noFill/>
            </a:ln>
          </p:spPr>
        </p:pic>
        <p:pic>
          <p:nvPicPr>
            <p:cNvPr descr="icons-for-presentation-15.png" id="850" name="Shape 850"/>
            <p:cNvPicPr preferRelativeResize="0"/>
            <p:nvPr/>
          </p:nvPicPr>
          <p:blipFill rotWithShape="1">
            <a:blip r:embed="rId6">
              <a:alphaModFix/>
            </a:blip>
            <a:srcRect b="0" l="0" r="0" t="0"/>
            <a:stretch/>
          </p:blipFill>
          <p:spPr>
            <a:xfrm>
              <a:off x="865733" y="2514926"/>
              <a:ext cx="465900" cy="465900"/>
            </a:xfrm>
            <a:prstGeom prst="rect">
              <a:avLst/>
            </a:prstGeom>
            <a:noFill/>
            <a:ln>
              <a:noFill/>
            </a:ln>
          </p:spPr>
        </p:pic>
        <p:pic>
          <p:nvPicPr>
            <p:cNvPr descr="icons-for-presentation-15.png" id="851" name="Shape 851"/>
            <p:cNvPicPr preferRelativeResize="0"/>
            <p:nvPr/>
          </p:nvPicPr>
          <p:blipFill rotWithShape="1">
            <a:blip r:embed="rId6">
              <a:alphaModFix/>
            </a:blip>
            <a:srcRect b="0" l="0" r="0" t="0"/>
            <a:stretch/>
          </p:blipFill>
          <p:spPr>
            <a:xfrm>
              <a:off x="1280505" y="3403730"/>
              <a:ext cx="465900" cy="465900"/>
            </a:xfrm>
            <a:prstGeom prst="rect">
              <a:avLst/>
            </a:prstGeom>
            <a:noFill/>
            <a:ln>
              <a:noFill/>
            </a:ln>
          </p:spPr>
        </p:pic>
        <p:pic>
          <p:nvPicPr>
            <p:cNvPr descr="icons-for-presentation-15.png" id="852" name="Shape 852"/>
            <p:cNvPicPr preferRelativeResize="0"/>
            <p:nvPr/>
          </p:nvPicPr>
          <p:blipFill rotWithShape="1">
            <a:blip r:embed="rId6">
              <a:alphaModFix/>
            </a:blip>
            <a:srcRect b="0" l="0" r="0" t="0"/>
            <a:stretch/>
          </p:blipFill>
          <p:spPr>
            <a:xfrm>
              <a:off x="1415161" y="4099689"/>
              <a:ext cx="465900" cy="465900"/>
            </a:xfrm>
            <a:prstGeom prst="rect">
              <a:avLst/>
            </a:prstGeom>
            <a:noFill/>
            <a:ln>
              <a:noFill/>
            </a:ln>
          </p:spPr>
        </p:pic>
        <p:pic>
          <p:nvPicPr>
            <p:cNvPr descr="icons-for-presentation-15.png" id="853" name="Shape 853"/>
            <p:cNvPicPr preferRelativeResize="0"/>
            <p:nvPr/>
          </p:nvPicPr>
          <p:blipFill rotWithShape="1">
            <a:blip r:embed="rId6">
              <a:alphaModFix/>
            </a:blip>
            <a:srcRect b="0" l="0" r="0" t="0"/>
            <a:stretch/>
          </p:blipFill>
          <p:spPr>
            <a:xfrm>
              <a:off x="1017383" y="3897889"/>
              <a:ext cx="465900" cy="465900"/>
            </a:xfrm>
            <a:prstGeom prst="rect">
              <a:avLst/>
            </a:prstGeom>
            <a:noFill/>
            <a:ln>
              <a:noFill/>
            </a:ln>
          </p:spPr>
        </p:pic>
        <p:pic>
          <p:nvPicPr>
            <p:cNvPr descr="icons-for-presentation-15.png" id="854" name="Shape 854"/>
            <p:cNvPicPr preferRelativeResize="0"/>
            <p:nvPr/>
          </p:nvPicPr>
          <p:blipFill rotWithShape="1">
            <a:blip r:embed="rId6">
              <a:alphaModFix/>
            </a:blip>
            <a:srcRect b="0" l="0" r="0" t="0"/>
            <a:stretch/>
          </p:blipFill>
          <p:spPr>
            <a:xfrm>
              <a:off x="1717955" y="3146049"/>
              <a:ext cx="465900" cy="465900"/>
            </a:xfrm>
            <a:prstGeom prst="rect">
              <a:avLst/>
            </a:prstGeom>
            <a:noFill/>
            <a:ln>
              <a:noFill/>
            </a:ln>
          </p:spPr>
        </p:pic>
        <p:pic>
          <p:nvPicPr>
            <p:cNvPr descr="icons-for-presentation-15.png" id="855" name="Shape 855"/>
            <p:cNvPicPr preferRelativeResize="0"/>
            <p:nvPr/>
          </p:nvPicPr>
          <p:blipFill rotWithShape="1">
            <a:blip r:embed="rId6">
              <a:alphaModFix/>
            </a:blip>
            <a:srcRect b="0" l="0" r="0" t="0"/>
            <a:stretch/>
          </p:blipFill>
          <p:spPr>
            <a:xfrm>
              <a:off x="1254779" y="2046497"/>
              <a:ext cx="465900" cy="465900"/>
            </a:xfrm>
            <a:prstGeom prst="rect">
              <a:avLst/>
            </a:prstGeom>
            <a:noFill/>
            <a:ln>
              <a:noFill/>
            </a:ln>
          </p:spPr>
        </p:pic>
        <p:pic>
          <p:nvPicPr>
            <p:cNvPr descr="icons-for-presentation-15.png" id="856" name="Shape 856"/>
            <p:cNvPicPr preferRelativeResize="0"/>
            <p:nvPr/>
          </p:nvPicPr>
          <p:blipFill rotWithShape="1">
            <a:blip r:embed="rId6">
              <a:alphaModFix/>
            </a:blip>
            <a:srcRect b="0" l="0" r="0" t="0"/>
            <a:stretch/>
          </p:blipFill>
          <p:spPr>
            <a:xfrm>
              <a:off x="825316" y="2920257"/>
              <a:ext cx="465900" cy="465900"/>
            </a:xfrm>
            <a:prstGeom prst="rect">
              <a:avLst/>
            </a:prstGeom>
            <a:noFill/>
            <a:ln>
              <a:noFill/>
            </a:ln>
          </p:spPr>
        </p:pic>
        <p:pic>
          <p:nvPicPr>
            <p:cNvPr descr="icons-for-presentation-15.png" id="857" name="Shape 857"/>
            <p:cNvPicPr preferRelativeResize="0"/>
            <p:nvPr/>
          </p:nvPicPr>
          <p:blipFill rotWithShape="1">
            <a:blip r:embed="rId6">
              <a:alphaModFix/>
            </a:blip>
            <a:srcRect b="0" l="0" r="0" t="0"/>
            <a:stretch/>
          </p:blipFill>
          <p:spPr>
            <a:xfrm>
              <a:off x="1293412" y="2535247"/>
              <a:ext cx="465899" cy="465900"/>
            </a:xfrm>
            <a:prstGeom prst="rect">
              <a:avLst/>
            </a:prstGeom>
            <a:noFill/>
            <a:ln>
              <a:noFill/>
            </a:ln>
          </p:spPr>
        </p:pic>
        <p:pic>
          <p:nvPicPr>
            <p:cNvPr descr="icons-for-presentation-15.png" id="858" name="Shape 858"/>
            <p:cNvPicPr preferRelativeResize="0"/>
            <p:nvPr/>
          </p:nvPicPr>
          <p:blipFill rotWithShape="1">
            <a:blip r:embed="rId6">
              <a:alphaModFix/>
            </a:blip>
            <a:srcRect b="0" l="0" r="0" t="0"/>
            <a:stretch/>
          </p:blipFill>
          <p:spPr>
            <a:xfrm>
              <a:off x="1813911" y="2535247"/>
              <a:ext cx="465900" cy="465900"/>
            </a:xfrm>
            <a:prstGeom prst="rect">
              <a:avLst/>
            </a:prstGeom>
            <a:noFill/>
            <a:ln>
              <a:noFill/>
            </a:ln>
          </p:spPr>
        </p:pic>
        <p:pic>
          <p:nvPicPr>
            <p:cNvPr descr="icons-for-presentation-15.png" id="859" name="Shape 859"/>
            <p:cNvPicPr preferRelativeResize="0"/>
            <p:nvPr/>
          </p:nvPicPr>
          <p:blipFill rotWithShape="1">
            <a:blip r:embed="rId6">
              <a:alphaModFix/>
            </a:blip>
            <a:srcRect b="0" l="0" r="0" t="0"/>
            <a:stretch/>
          </p:blipFill>
          <p:spPr>
            <a:xfrm>
              <a:off x="359834" y="3200530"/>
              <a:ext cx="465900" cy="465899"/>
            </a:xfrm>
            <a:prstGeom prst="rect">
              <a:avLst/>
            </a:prstGeom>
            <a:noFill/>
            <a:ln>
              <a:noFill/>
            </a:ln>
          </p:spPr>
        </p:pic>
        <p:pic>
          <p:nvPicPr>
            <p:cNvPr descr="icons-for-presentation-15.png" id="860" name="Shape 860"/>
            <p:cNvPicPr preferRelativeResize="0"/>
            <p:nvPr/>
          </p:nvPicPr>
          <p:blipFill rotWithShape="1">
            <a:blip r:embed="rId6">
              <a:alphaModFix/>
            </a:blip>
            <a:srcRect b="0" l="0" r="0" t="0"/>
            <a:stretch/>
          </p:blipFill>
          <p:spPr>
            <a:xfrm>
              <a:off x="1396250" y="2941450"/>
              <a:ext cx="465900" cy="465900"/>
            </a:xfrm>
            <a:prstGeom prst="rect">
              <a:avLst/>
            </a:prstGeom>
            <a:noFill/>
            <a:ln>
              <a:noFill/>
            </a:ln>
          </p:spPr>
        </p:pic>
        <p:pic>
          <p:nvPicPr>
            <p:cNvPr descr="icons-for-presentation-15.png" id="861" name="Shape 861"/>
            <p:cNvPicPr preferRelativeResize="0"/>
            <p:nvPr/>
          </p:nvPicPr>
          <p:blipFill rotWithShape="1">
            <a:blip r:embed="rId6">
              <a:alphaModFix/>
            </a:blip>
            <a:srcRect b="0" l="0" r="0" t="0"/>
            <a:stretch/>
          </p:blipFill>
          <p:spPr>
            <a:xfrm>
              <a:off x="545787" y="3680730"/>
              <a:ext cx="465899" cy="465900"/>
            </a:xfrm>
            <a:prstGeom prst="rect">
              <a:avLst/>
            </a:prstGeom>
            <a:noFill/>
            <a:ln>
              <a:noFill/>
            </a:ln>
          </p:spPr>
        </p:pic>
        <p:pic>
          <p:nvPicPr>
            <p:cNvPr descr="icons-for-presentation-15.png" id="862" name="Shape 862"/>
            <p:cNvPicPr preferRelativeResize="0"/>
            <p:nvPr/>
          </p:nvPicPr>
          <p:blipFill rotWithShape="1">
            <a:blip r:embed="rId6">
              <a:alphaModFix/>
            </a:blip>
            <a:srcRect b="0" l="0" r="0" t="0"/>
            <a:stretch/>
          </p:blipFill>
          <p:spPr>
            <a:xfrm>
              <a:off x="871004" y="3381010"/>
              <a:ext cx="465900" cy="465900"/>
            </a:xfrm>
            <a:prstGeom prst="rect">
              <a:avLst/>
            </a:prstGeom>
            <a:noFill/>
            <a:ln>
              <a:noFill/>
            </a:ln>
          </p:spPr>
        </p:pic>
      </p:grpSp>
      <p:pic>
        <p:nvPicPr>
          <p:cNvPr descr="1000020100000617000004AEABCA5060.png" id="863" name="Shape 863"/>
          <p:cNvPicPr preferRelativeResize="0"/>
          <p:nvPr/>
        </p:nvPicPr>
        <p:blipFill rotWithShape="1">
          <a:blip r:embed="rId7">
            <a:alphaModFix/>
          </a:blip>
          <a:srcRect b="0" l="0" r="0" t="0"/>
          <a:stretch/>
        </p:blipFill>
        <p:spPr>
          <a:xfrm>
            <a:off x="2215086" y="2821941"/>
            <a:ext cx="740400" cy="569099"/>
          </a:xfrm>
          <a:prstGeom prst="rect">
            <a:avLst/>
          </a:prstGeom>
          <a:noFill/>
          <a:ln>
            <a:noFill/>
          </a:ln>
        </p:spPr>
      </p:pic>
      <p:pic>
        <p:nvPicPr>
          <p:cNvPr descr="1000020100000617000004AEABCA5060.png" id="864" name="Shape 864"/>
          <p:cNvPicPr preferRelativeResize="0"/>
          <p:nvPr/>
        </p:nvPicPr>
        <p:blipFill rotWithShape="1">
          <a:blip r:embed="rId7">
            <a:alphaModFix/>
          </a:blip>
          <a:srcRect b="0" l="0" r="0" t="0"/>
          <a:stretch/>
        </p:blipFill>
        <p:spPr>
          <a:xfrm>
            <a:off x="6152087" y="2821941"/>
            <a:ext cx="740399" cy="569099"/>
          </a:xfrm>
          <a:prstGeom prst="rect">
            <a:avLst/>
          </a:prstGeom>
          <a:noFill/>
          <a:ln>
            <a:noFill/>
          </a:ln>
        </p:spPr>
      </p:pic>
      <p:pic>
        <p:nvPicPr>
          <p:cNvPr descr="windup-logo.png" id="865" name="Shape 865"/>
          <p:cNvPicPr preferRelativeResize="0"/>
          <p:nvPr/>
        </p:nvPicPr>
        <p:blipFill rotWithShape="1">
          <a:blip r:embed="rId8">
            <a:alphaModFix/>
          </a:blip>
          <a:srcRect b="0" l="0" r="0" t="0"/>
          <a:stretch/>
        </p:blipFill>
        <p:spPr>
          <a:xfrm>
            <a:off x="3440119" y="1965959"/>
            <a:ext cx="990600" cy="356700"/>
          </a:xfrm>
          <a:prstGeom prst="rect">
            <a:avLst/>
          </a:prstGeom>
          <a:noFill/>
          <a:ln>
            <a:noFill/>
          </a:ln>
        </p:spPr>
      </p:pic>
      <p:sp>
        <p:nvSpPr>
          <p:cNvPr id="866" name="Shape 866"/>
          <p:cNvSpPr/>
          <p:nvPr/>
        </p:nvSpPr>
        <p:spPr>
          <a:xfrm>
            <a:off x="4503350" y="2061924"/>
            <a:ext cx="237300" cy="237300"/>
          </a:xfrm>
          <a:prstGeom prst="mathPlus">
            <a:avLst>
              <a:gd fmla="val 23520" name="adj1"/>
            </a:avLst>
          </a:prstGeom>
          <a:solidFill>
            <a:srgbClr val="B6000D"/>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B6000D"/>
              </a:solidFill>
              <a:latin typeface="Arial"/>
              <a:ea typeface="Arial"/>
              <a:cs typeface="Arial"/>
              <a:sym typeface="Arial"/>
            </a:endParaRPr>
          </a:p>
        </p:txBody>
      </p:sp>
      <p:sp>
        <p:nvSpPr>
          <p:cNvPr id="867" name="Shape 867"/>
          <p:cNvSpPr txBox="1"/>
          <p:nvPr/>
        </p:nvSpPr>
        <p:spPr>
          <a:xfrm>
            <a:off x="4256080" y="1960926"/>
            <a:ext cx="2037000" cy="406500"/>
          </a:xfrm>
          <a:prstGeom prst="rect">
            <a:avLst/>
          </a:prstGeom>
          <a:noFill/>
          <a:ln>
            <a:noFill/>
          </a:ln>
        </p:spPr>
        <p:txBody>
          <a:bodyPr anchorCtr="0" anchor="ctr" bIns="91425" lIns="91425" rIns="91425" tIns="91425">
            <a:noAutofit/>
          </a:bodyPr>
          <a:lstStyle/>
          <a:p>
            <a:pPr indent="0" lvl="0" marL="0" marR="0" rtl="0" algn="ctr">
              <a:lnSpc>
                <a:spcPct val="93000"/>
              </a:lnSpc>
              <a:spcBef>
                <a:spcPts val="0"/>
              </a:spcBef>
              <a:spcAft>
                <a:spcPts val="0"/>
              </a:spcAft>
              <a:buClr>
                <a:srgbClr val="404040"/>
              </a:buClr>
              <a:buSzPct val="25000"/>
              <a:buFont typeface="Arial"/>
              <a:buNone/>
            </a:pPr>
            <a:r>
              <a:rPr b="0" i="0" lang="en" sz="1600" u="none" cap="none" strike="noStrike">
                <a:solidFill>
                  <a:srgbClr val="404040"/>
                </a:solidFill>
                <a:latin typeface="Proxima Nova"/>
                <a:ea typeface="Proxima Nova"/>
                <a:cs typeface="Proxima Nova"/>
                <a:sym typeface="Proxima Nova"/>
              </a:rPr>
              <a:t>Discovery</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26" name="Shape 526"/>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27" name="Shape 527"/>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New Features</a:t>
            </a:r>
          </a:p>
        </p:txBody>
      </p:sp>
      <p:sp>
        <p:nvSpPr>
          <p:cNvPr id="528" name="Shape 528"/>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Fully Modular Classloading system</a:t>
            </a:r>
          </a:p>
          <a:p>
            <a:pPr indent="-228600" lvl="0" marL="457200" rtl="0">
              <a:spcBef>
                <a:spcPts val="0"/>
              </a:spcBef>
            </a:pPr>
            <a:r>
              <a:rPr lang="en"/>
              <a:t>Boot Process</a:t>
            </a:r>
          </a:p>
          <a:p>
            <a:pPr indent="-228600" lvl="0" marL="457200" rtl="0">
              <a:spcBef>
                <a:spcPts val="0"/>
              </a:spcBef>
            </a:pPr>
            <a:r>
              <a:rPr lang="en"/>
              <a:t>Flexible Management</a:t>
            </a:r>
          </a:p>
          <a:p>
            <a:pPr indent="-228600" lvl="0" marL="457200" rtl="0">
              <a:spcBef>
                <a:spcPts val="0"/>
              </a:spcBef>
            </a:pPr>
            <a:r>
              <a:rPr lang="en"/>
              <a:t>Managed Domains</a:t>
            </a:r>
          </a:p>
          <a:p>
            <a:pPr indent="-228600" lvl="0" marL="457200" rtl="0">
              <a:spcBef>
                <a:spcPts val="0"/>
              </a:spcBef>
            </a:pPr>
            <a:r>
              <a:rPr lang="en"/>
              <a:t>Profiles</a:t>
            </a:r>
          </a:p>
          <a:p>
            <a:pPr indent="-228600" lvl="0" marL="457200" rtl="0">
              <a:spcBef>
                <a:spcPts val="0"/>
              </a:spcBef>
            </a:pPr>
            <a:r>
              <a:rPr lang="en"/>
              <a:t>Directory Structures &amp; Scripts</a:t>
            </a:r>
          </a:p>
          <a:p>
            <a:pPr indent="-228600" lvl="0" marL="457200" rtl="0">
              <a:spcBef>
                <a:spcPts val="0"/>
              </a:spcBef>
            </a:pPr>
            <a:r>
              <a:rPr lang="en"/>
              <a:t>JNDI Lookups</a:t>
            </a:r>
          </a:p>
          <a:p>
            <a:pPr indent="-228600" lvl="0" marL="457200" rtl="0">
              <a:spcBef>
                <a:spcPts val="0"/>
              </a:spcBef>
            </a:pPr>
            <a:r>
              <a:rPr lang="en"/>
              <a:t>JMS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sp>
        <p:nvSpPr>
          <p:cNvPr id="872" name="Shape 872"/>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MIGRATION PROCESS - DEPLOY</a:t>
            </a:r>
          </a:p>
        </p:txBody>
      </p:sp>
      <p:sp>
        <p:nvSpPr>
          <p:cNvPr id="873" name="Shape 873"/>
          <p:cNvSpPr/>
          <p:nvPr/>
        </p:nvSpPr>
        <p:spPr>
          <a:xfrm>
            <a:off x="576670" y="3833669"/>
            <a:ext cx="5940000" cy="267300"/>
          </a:xfrm>
          <a:prstGeom prst="rect">
            <a:avLst/>
          </a:prstGeom>
          <a:solidFill>
            <a:srgbClr val="D9D9D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A6A6A6"/>
              </a:buClr>
              <a:buSzPct val="25000"/>
              <a:buFont typeface="Arial"/>
              <a:buNone/>
            </a:pPr>
            <a:r>
              <a:rPr b="0" baseline="30000" i="0" lang="en" sz="900" u="none" cap="none" strike="noStrike">
                <a:solidFill>
                  <a:srgbClr val="A6A6A6"/>
                </a:solidFill>
                <a:latin typeface="Proxima Nova"/>
                <a:ea typeface="Proxima Nova"/>
                <a:cs typeface="Proxima Nova"/>
                <a:sym typeface="Proxima Nova"/>
              </a:rPr>
              <a:t>PHASE 1: ASSESSMENT</a:t>
            </a:r>
          </a:p>
        </p:txBody>
      </p:sp>
      <p:sp>
        <p:nvSpPr>
          <p:cNvPr id="874" name="Shape 874"/>
          <p:cNvSpPr/>
          <p:nvPr/>
        </p:nvSpPr>
        <p:spPr>
          <a:xfrm>
            <a:off x="6740235" y="3833669"/>
            <a:ext cx="1833900" cy="2673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FFFFFF"/>
              </a:buClr>
              <a:buSzPct val="25000"/>
              <a:buFont typeface="Arial"/>
              <a:buNone/>
            </a:pPr>
            <a:r>
              <a:rPr b="0" baseline="30000" i="0" lang="en" sz="900" u="none" cap="none" strike="noStrike">
                <a:solidFill>
                  <a:srgbClr val="FFFFFF"/>
                </a:solidFill>
                <a:latin typeface="Proxima Nova"/>
                <a:ea typeface="Proxima Nova"/>
                <a:cs typeface="Proxima Nova"/>
                <a:sym typeface="Proxima Nova"/>
              </a:rPr>
              <a:t>PHASE 2: EXECUTION/DELIVERY</a:t>
            </a:r>
          </a:p>
        </p:txBody>
      </p:sp>
      <p:sp>
        <p:nvSpPr>
          <p:cNvPr id="875" name="Shape 875"/>
          <p:cNvSpPr/>
          <p:nvPr/>
        </p:nvSpPr>
        <p:spPr>
          <a:xfrm>
            <a:off x="2625435" y="1628650"/>
            <a:ext cx="1832100" cy="1815900"/>
          </a:xfrm>
          <a:prstGeom prst="rect">
            <a:avLst/>
          </a:prstGeom>
          <a:solidFill>
            <a:srgbClr val="D9D9D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876" name="Shape 876"/>
          <p:cNvSpPr/>
          <p:nvPr/>
        </p:nvSpPr>
        <p:spPr>
          <a:xfrm>
            <a:off x="568035" y="1627570"/>
            <a:ext cx="1832100" cy="1815900"/>
          </a:xfrm>
          <a:prstGeom prst="rect">
            <a:avLst/>
          </a:prstGeom>
          <a:solidFill>
            <a:srgbClr val="D9D9D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sp>
        <p:nvSpPr>
          <p:cNvPr id="877" name="Shape 877"/>
          <p:cNvSpPr/>
          <p:nvPr/>
        </p:nvSpPr>
        <p:spPr>
          <a:xfrm>
            <a:off x="4682835" y="1629733"/>
            <a:ext cx="1832100" cy="1815900"/>
          </a:xfrm>
          <a:prstGeom prst="rect">
            <a:avLst/>
          </a:prstGeom>
          <a:solidFill>
            <a:srgbClr val="D9D9D9"/>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cxnSp>
        <p:nvCxnSpPr>
          <p:cNvPr id="878" name="Shape 878"/>
          <p:cNvCxnSpPr/>
          <p:nvPr/>
        </p:nvCxnSpPr>
        <p:spPr>
          <a:xfrm>
            <a:off x="2235200" y="2279692"/>
            <a:ext cx="630000" cy="5100"/>
          </a:xfrm>
          <a:prstGeom prst="straightConnector1">
            <a:avLst/>
          </a:prstGeom>
          <a:noFill/>
          <a:ln cap="flat" cmpd="sng" w="19075">
            <a:solidFill>
              <a:srgbClr val="BFBFBF"/>
            </a:solidFill>
            <a:prstDash val="solid"/>
            <a:round/>
            <a:headEnd len="lg" w="lg" type="oval"/>
            <a:tailEnd len="lg" w="lg" type="triangle"/>
          </a:ln>
        </p:spPr>
      </p:cxnSp>
      <p:sp>
        <p:nvSpPr>
          <p:cNvPr id="879" name="Shape 879"/>
          <p:cNvSpPr/>
          <p:nvPr/>
        </p:nvSpPr>
        <p:spPr>
          <a:xfrm>
            <a:off x="6740235" y="1625408"/>
            <a:ext cx="1832100" cy="1815900"/>
          </a:xfrm>
          <a:prstGeom prst="rect">
            <a:avLst/>
          </a:prstGeom>
          <a:solidFill>
            <a:srgbClr val="B6000D"/>
          </a:solidFill>
          <a:ln>
            <a:noFill/>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rgbClr val="FFFFFF"/>
              </a:solidFill>
              <a:latin typeface="Arial"/>
              <a:ea typeface="Arial"/>
              <a:cs typeface="Arial"/>
              <a:sym typeface="Arial"/>
            </a:endParaRPr>
          </a:p>
        </p:txBody>
      </p:sp>
      <p:grpSp>
        <p:nvGrpSpPr>
          <p:cNvPr id="880" name="Shape 880"/>
          <p:cNvGrpSpPr/>
          <p:nvPr/>
        </p:nvGrpSpPr>
        <p:grpSpPr>
          <a:xfrm>
            <a:off x="1482436" y="3212998"/>
            <a:ext cx="4139700" cy="472567"/>
            <a:chOff x="3496553" y="3439519"/>
            <a:chExt cx="4139700" cy="472567"/>
          </a:xfrm>
        </p:grpSpPr>
        <p:cxnSp>
          <p:nvCxnSpPr>
            <p:cNvPr id="881" name="Shape 881"/>
            <p:cNvCxnSpPr/>
            <p:nvPr/>
          </p:nvCxnSpPr>
          <p:spPr>
            <a:xfrm flipH="1" rot="10800000">
              <a:off x="3496553" y="3900387"/>
              <a:ext cx="4139700" cy="11700"/>
            </a:xfrm>
            <a:prstGeom prst="straightConnector1">
              <a:avLst/>
            </a:prstGeom>
            <a:noFill/>
            <a:ln cap="flat" cmpd="sng" w="19075">
              <a:solidFill>
                <a:srgbClr val="BFBFBF"/>
              </a:solidFill>
              <a:prstDash val="solid"/>
              <a:round/>
              <a:headEnd len="med" w="med" type="none"/>
              <a:tailEnd len="med" w="med" type="none"/>
            </a:ln>
          </p:spPr>
        </p:cxnSp>
        <p:cxnSp>
          <p:nvCxnSpPr>
            <p:cNvPr id="882" name="Shape 882"/>
            <p:cNvCxnSpPr/>
            <p:nvPr/>
          </p:nvCxnSpPr>
          <p:spPr>
            <a:xfrm>
              <a:off x="3502557" y="3528521"/>
              <a:ext cx="2700" cy="376800"/>
            </a:xfrm>
            <a:prstGeom prst="straightConnector1">
              <a:avLst/>
            </a:prstGeom>
            <a:noFill/>
            <a:ln cap="flat" cmpd="sng" w="19075">
              <a:solidFill>
                <a:srgbClr val="BFBFBF"/>
              </a:solidFill>
              <a:prstDash val="solid"/>
              <a:round/>
              <a:headEnd len="lg" w="lg" type="oval"/>
              <a:tailEnd len="med" w="med" type="none"/>
            </a:ln>
          </p:spPr>
        </p:cxnSp>
        <p:cxnSp>
          <p:nvCxnSpPr>
            <p:cNvPr id="883" name="Shape 883"/>
            <p:cNvCxnSpPr/>
            <p:nvPr/>
          </p:nvCxnSpPr>
          <p:spPr>
            <a:xfrm rot="10800000">
              <a:off x="7620065" y="3439519"/>
              <a:ext cx="7500" cy="471300"/>
            </a:xfrm>
            <a:prstGeom prst="straightConnector1">
              <a:avLst/>
            </a:prstGeom>
            <a:noFill/>
            <a:ln cap="flat" cmpd="sng" w="19075">
              <a:solidFill>
                <a:srgbClr val="BFBFBF"/>
              </a:solidFill>
              <a:prstDash val="solid"/>
              <a:round/>
              <a:headEnd len="med" w="med" type="none"/>
              <a:tailEnd len="lg" w="lg" type="triangle"/>
            </a:ln>
          </p:spPr>
        </p:cxnSp>
      </p:grpSp>
      <p:cxnSp>
        <p:nvCxnSpPr>
          <p:cNvPr id="884" name="Shape 884"/>
          <p:cNvCxnSpPr/>
          <p:nvPr/>
        </p:nvCxnSpPr>
        <p:spPr>
          <a:xfrm>
            <a:off x="6350000" y="2266950"/>
            <a:ext cx="636900" cy="0"/>
          </a:xfrm>
          <a:prstGeom prst="straightConnector1">
            <a:avLst/>
          </a:prstGeom>
          <a:noFill/>
          <a:ln cap="flat" cmpd="sng" w="19075">
            <a:solidFill>
              <a:srgbClr val="BFBFBF"/>
            </a:solidFill>
            <a:prstDash val="solid"/>
            <a:round/>
            <a:headEnd len="lg" w="lg" type="oval"/>
            <a:tailEnd len="lg" w="lg" type="triangle"/>
          </a:ln>
        </p:spPr>
      </p:cxnSp>
      <p:grpSp>
        <p:nvGrpSpPr>
          <p:cNvPr id="885" name="Shape 885"/>
          <p:cNvGrpSpPr/>
          <p:nvPr/>
        </p:nvGrpSpPr>
        <p:grpSpPr>
          <a:xfrm flipH="1" rot="10800000">
            <a:off x="3529028" y="1389207"/>
            <a:ext cx="4139700" cy="472567"/>
            <a:chOff x="3496553" y="3439519"/>
            <a:chExt cx="4139700" cy="472567"/>
          </a:xfrm>
        </p:grpSpPr>
        <p:cxnSp>
          <p:nvCxnSpPr>
            <p:cNvPr id="886" name="Shape 886"/>
            <p:cNvCxnSpPr/>
            <p:nvPr/>
          </p:nvCxnSpPr>
          <p:spPr>
            <a:xfrm flipH="1" rot="10800000">
              <a:off x="3496553" y="3900387"/>
              <a:ext cx="4139700" cy="11700"/>
            </a:xfrm>
            <a:prstGeom prst="straightConnector1">
              <a:avLst/>
            </a:prstGeom>
            <a:noFill/>
            <a:ln cap="flat" cmpd="sng" w="19075">
              <a:solidFill>
                <a:srgbClr val="BFBFBF"/>
              </a:solidFill>
              <a:prstDash val="solid"/>
              <a:round/>
              <a:headEnd len="med" w="med" type="none"/>
              <a:tailEnd len="med" w="med" type="none"/>
            </a:ln>
          </p:spPr>
        </p:cxnSp>
        <p:cxnSp>
          <p:nvCxnSpPr>
            <p:cNvPr id="887" name="Shape 887"/>
            <p:cNvCxnSpPr/>
            <p:nvPr/>
          </p:nvCxnSpPr>
          <p:spPr>
            <a:xfrm>
              <a:off x="3498176" y="3555505"/>
              <a:ext cx="4500" cy="354000"/>
            </a:xfrm>
            <a:prstGeom prst="straightConnector1">
              <a:avLst/>
            </a:prstGeom>
            <a:noFill/>
            <a:ln cap="flat" cmpd="sng" w="19075">
              <a:solidFill>
                <a:srgbClr val="BFBFBF"/>
              </a:solidFill>
              <a:prstDash val="solid"/>
              <a:round/>
              <a:headEnd len="lg" w="lg" type="oval"/>
              <a:tailEnd len="med" w="med" type="none"/>
            </a:ln>
          </p:spPr>
        </p:cxnSp>
        <p:cxnSp>
          <p:nvCxnSpPr>
            <p:cNvPr id="888" name="Shape 888"/>
            <p:cNvCxnSpPr/>
            <p:nvPr/>
          </p:nvCxnSpPr>
          <p:spPr>
            <a:xfrm rot="10800000">
              <a:off x="7620065" y="3439519"/>
              <a:ext cx="7500" cy="471300"/>
            </a:xfrm>
            <a:prstGeom prst="straightConnector1">
              <a:avLst/>
            </a:prstGeom>
            <a:noFill/>
            <a:ln cap="flat" cmpd="sng" w="19075">
              <a:solidFill>
                <a:srgbClr val="BFBFBF"/>
              </a:solidFill>
              <a:prstDash val="solid"/>
              <a:round/>
              <a:headEnd len="med" w="med" type="none"/>
              <a:tailEnd len="lg" w="lg" type="triangle"/>
            </a:ln>
          </p:spPr>
        </p:cxnSp>
      </p:grpSp>
      <p:grpSp>
        <p:nvGrpSpPr>
          <p:cNvPr id="889" name="Shape 889"/>
          <p:cNvGrpSpPr/>
          <p:nvPr/>
        </p:nvGrpSpPr>
        <p:grpSpPr>
          <a:xfrm>
            <a:off x="572856" y="1949008"/>
            <a:ext cx="1815948" cy="1183626"/>
            <a:chOff x="358739" y="1792255"/>
            <a:chExt cx="2190000" cy="1427431"/>
          </a:xfrm>
        </p:grpSpPr>
        <p:sp>
          <p:nvSpPr>
            <p:cNvPr id="890" name="Shape 890"/>
            <p:cNvSpPr/>
            <p:nvPr/>
          </p:nvSpPr>
          <p:spPr>
            <a:xfrm>
              <a:off x="358739" y="2662886"/>
              <a:ext cx="2190000" cy="5568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A5A5A5"/>
                </a:buClr>
                <a:buSzPct val="25000"/>
                <a:buFont typeface="Arial"/>
                <a:buNone/>
              </a:pPr>
              <a:r>
                <a:rPr b="0" i="0" lang="en" sz="800" u="none" cap="none" strike="noStrike">
                  <a:solidFill>
                    <a:srgbClr val="A5A5A5"/>
                  </a:solidFill>
                  <a:latin typeface="Proxima Nova"/>
                  <a:ea typeface="Proxima Nova"/>
                  <a:cs typeface="Proxima Nova"/>
                  <a:sym typeface="Proxima Nova"/>
                </a:rPr>
                <a:t>CATALOG AND ASSESS MIGRATIONS EFFORT WITH AUTOMATED TOOLING</a:t>
              </a:r>
            </a:p>
          </p:txBody>
        </p:sp>
        <p:pic>
          <p:nvPicPr>
            <p:cNvPr descr="icons-for-presentation-11.png" id="891" name="Shape 891"/>
            <p:cNvPicPr preferRelativeResize="0"/>
            <p:nvPr/>
          </p:nvPicPr>
          <p:blipFill rotWithShape="1">
            <a:blip r:embed="rId3">
              <a:alphaModFix/>
            </a:blip>
            <a:srcRect b="0" l="0" r="0" t="0"/>
            <a:stretch/>
          </p:blipFill>
          <p:spPr>
            <a:xfrm>
              <a:off x="997587" y="1792255"/>
              <a:ext cx="972899" cy="972900"/>
            </a:xfrm>
            <a:prstGeom prst="rect">
              <a:avLst/>
            </a:prstGeom>
            <a:noFill/>
            <a:ln>
              <a:noFill/>
            </a:ln>
          </p:spPr>
        </p:pic>
      </p:grpSp>
      <p:grpSp>
        <p:nvGrpSpPr>
          <p:cNvPr id="892" name="Shape 892"/>
          <p:cNvGrpSpPr/>
          <p:nvPr/>
        </p:nvGrpSpPr>
        <p:grpSpPr>
          <a:xfrm>
            <a:off x="4874482" y="1945640"/>
            <a:ext cx="1496902" cy="1053417"/>
            <a:chOff x="4712246" y="1781447"/>
            <a:chExt cx="1819500" cy="1280438"/>
          </a:xfrm>
        </p:grpSpPr>
        <p:sp>
          <p:nvSpPr>
            <p:cNvPr id="893" name="Shape 893"/>
            <p:cNvSpPr/>
            <p:nvPr/>
          </p:nvSpPr>
          <p:spPr>
            <a:xfrm>
              <a:off x="4712246" y="2662885"/>
              <a:ext cx="1819500" cy="3990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A6A6A6"/>
                </a:buClr>
                <a:buSzPct val="25000"/>
                <a:buFont typeface="Arial"/>
                <a:buNone/>
              </a:pPr>
              <a:r>
                <a:rPr b="0" i="0" lang="en" sz="800" u="none" cap="none" strike="noStrike">
                  <a:solidFill>
                    <a:srgbClr val="A6A6A6"/>
                  </a:solidFill>
                  <a:latin typeface="Proxima Nova"/>
                  <a:ea typeface="Proxima Nova"/>
                  <a:cs typeface="Proxima Nova"/>
                  <a:sym typeface="Proxima Nova"/>
                </a:rPr>
                <a:t>DEFINE PILOT PROOF/</a:t>
              </a:r>
            </a:p>
            <a:p>
              <a:pPr indent="0" lvl="0" marL="0" marR="0" rtl="0" algn="ctr">
                <a:lnSpc>
                  <a:spcPct val="90000"/>
                </a:lnSpc>
                <a:spcBef>
                  <a:spcPts val="0"/>
                </a:spcBef>
                <a:spcAft>
                  <a:spcPts val="0"/>
                </a:spcAft>
                <a:buClr>
                  <a:srgbClr val="A6A6A6"/>
                </a:buClr>
                <a:buSzPct val="25000"/>
                <a:buFont typeface="Arial"/>
                <a:buNone/>
              </a:pPr>
              <a:r>
                <a:rPr b="0" i="0" lang="en" sz="800" u="none" cap="none" strike="noStrike">
                  <a:solidFill>
                    <a:srgbClr val="A6A6A6"/>
                  </a:solidFill>
                  <a:latin typeface="Proxima Nova"/>
                  <a:ea typeface="Proxima Nova"/>
                  <a:cs typeface="Proxima Nova"/>
                  <a:sym typeface="Proxima Nova"/>
                </a:rPr>
                <a:t>APP MIGRATION</a:t>
              </a:r>
            </a:p>
          </p:txBody>
        </p:sp>
        <p:pic>
          <p:nvPicPr>
            <p:cNvPr id="894" name="Shape 894"/>
            <p:cNvPicPr preferRelativeResize="0"/>
            <p:nvPr/>
          </p:nvPicPr>
          <p:blipFill rotWithShape="1">
            <a:blip r:embed="rId4">
              <a:alphaModFix/>
            </a:blip>
            <a:srcRect b="0" l="0" r="0" t="0"/>
            <a:stretch/>
          </p:blipFill>
          <p:spPr>
            <a:xfrm>
              <a:off x="5112387" y="1781447"/>
              <a:ext cx="972900" cy="972900"/>
            </a:xfrm>
            <a:prstGeom prst="rect">
              <a:avLst/>
            </a:prstGeom>
            <a:noFill/>
            <a:ln>
              <a:noFill/>
            </a:ln>
          </p:spPr>
        </p:pic>
      </p:grpSp>
      <p:sp>
        <p:nvSpPr>
          <p:cNvPr id="895" name="Shape 895"/>
          <p:cNvSpPr/>
          <p:nvPr/>
        </p:nvSpPr>
        <p:spPr>
          <a:xfrm>
            <a:off x="6755322" y="2670889"/>
            <a:ext cx="1815900" cy="3387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 sz="800" u="none" cap="none" strike="noStrike">
                <a:solidFill>
                  <a:srgbClr val="FFFFFF"/>
                </a:solidFill>
                <a:latin typeface="Proxima Nova"/>
                <a:ea typeface="Proxima Nova"/>
                <a:cs typeface="Proxima Nova"/>
                <a:sym typeface="Proxima Nova"/>
              </a:rPr>
              <a:t>ITERATIVE APPS/SCALE MIGRATION</a:t>
            </a:r>
          </a:p>
        </p:txBody>
      </p:sp>
      <p:grpSp>
        <p:nvGrpSpPr>
          <p:cNvPr id="896" name="Shape 896"/>
          <p:cNvGrpSpPr/>
          <p:nvPr/>
        </p:nvGrpSpPr>
        <p:grpSpPr>
          <a:xfrm>
            <a:off x="2814627" y="1949007"/>
            <a:ext cx="1429623" cy="1060489"/>
            <a:chOff x="2679478" y="1792255"/>
            <a:chExt cx="1724100" cy="1278930"/>
          </a:xfrm>
        </p:grpSpPr>
        <p:sp>
          <p:nvSpPr>
            <p:cNvPr id="897" name="Shape 897"/>
            <p:cNvSpPr/>
            <p:nvPr/>
          </p:nvSpPr>
          <p:spPr>
            <a:xfrm>
              <a:off x="2679478" y="2662885"/>
              <a:ext cx="1724100" cy="4083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A6A6A6"/>
                </a:buClr>
                <a:buSzPct val="25000"/>
                <a:buFont typeface="Arial"/>
                <a:buNone/>
              </a:pPr>
              <a:r>
                <a:rPr b="0" i="0" lang="en" sz="800" u="none" cap="none" strike="noStrike">
                  <a:solidFill>
                    <a:srgbClr val="A6A6A6"/>
                  </a:solidFill>
                  <a:latin typeface="Proxima Nova"/>
                  <a:ea typeface="Proxima Nova"/>
                  <a:cs typeface="Proxima Nova"/>
                  <a:sym typeface="Proxima Nova"/>
                </a:rPr>
                <a:t>RATIONALIZE APP PORTFOLIO</a:t>
              </a:r>
            </a:p>
          </p:txBody>
        </p:sp>
        <p:pic>
          <p:nvPicPr>
            <p:cNvPr descr="icons-for-presentation-15.png" id="898" name="Shape 898"/>
            <p:cNvPicPr preferRelativeResize="0"/>
            <p:nvPr/>
          </p:nvPicPr>
          <p:blipFill rotWithShape="1">
            <a:blip r:embed="rId5">
              <a:alphaModFix/>
            </a:blip>
            <a:srcRect b="0" l="0" r="0" t="0"/>
            <a:stretch/>
          </p:blipFill>
          <p:spPr>
            <a:xfrm>
              <a:off x="3054988" y="1792255"/>
              <a:ext cx="972900" cy="972900"/>
            </a:xfrm>
            <a:prstGeom prst="rect">
              <a:avLst/>
            </a:prstGeom>
            <a:noFill/>
            <a:ln>
              <a:noFill/>
            </a:ln>
          </p:spPr>
        </p:pic>
      </p:grpSp>
      <p:cxnSp>
        <p:nvCxnSpPr>
          <p:cNvPr id="899" name="Shape 899"/>
          <p:cNvCxnSpPr/>
          <p:nvPr/>
        </p:nvCxnSpPr>
        <p:spPr>
          <a:xfrm>
            <a:off x="8783843" y="2267577"/>
            <a:ext cx="0" cy="1412699"/>
          </a:xfrm>
          <a:prstGeom prst="straightConnector1">
            <a:avLst/>
          </a:prstGeom>
          <a:noFill/>
          <a:ln cap="flat" cmpd="sng" w="19075">
            <a:solidFill>
              <a:srgbClr val="BFBFBF"/>
            </a:solidFill>
            <a:prstDash val="solid"/>
            <a:round/>
            <a:headEnd len="med" w="med" type="none"/>
            <a:tailEnd len="med" w="med" type="none"/>
          </a:ln>
        </p:spPr>
      </p:cxnSp>
      <p:cxnSp>
        <p:nvCxnSpPr>
          <p:cNvPr id="900" name="Shape 900"/>
          <p:cNvCxnSpPr/>
          <p:nvPr/>
        </p:nvCxnSpPr>
        <p:spPr>
          <a:xfrm>
            <a:off x="8376597" y="2273583"/>
            <a:ext cx="404400" cy="0"/>
          </a:xfrm>
          <a:prstGeom prst="straightConnector1">
            <a:avLst/>
          </a:prstGeom>
          <a:noFill/>
          <a:ln cap="flat" cmpd="sng" w="19075">
            <a:solidFill>
              <a:srgbClr val="BFBFBF"/>
            </a:solidFill>
            <a:prstDash val="solid"/>
            <a:round/>
            <a:headEnd len="lg" w="lg" type="oval"/>
            <a:tailEnd len="med" w="med" type="none"/>
          </a:ln>
        </p:spPr>
      </p:cxnSp>
      <p:cxnSp>
        <p:nvCxnSpPr>
          <p:cNvPr id="901" name="Shape 901"/>
          <p:cNvCxnSpPr/>
          <p:nvPr/>
        </p:nvCxnSpPr>
        <p:spPr>
          <a:xfrm rot="10800000">
            <a:off x="7668606" y="3677533"/>
            <a:ext cx="1102500" cy="0"/>
          </a:xfrm>
          <a:prstGeom prst="straightConnector1">
            <a:avLst/>
          </a:prstGeom>
          <a:noFill/>
          <a:ln cap="flat" cmpd="sng" w="19075">
            <a:solidFill>
              <a:srgbClr val="BFBFBF"/>
            </a:solidFill>
            <a:prstDash val="solid"/>
            <a:round/>
            <a:headEnd len="med" w="med" type="none"/>
            <a:tailEnd len="med" w="med" type="none"/>
          </a:ln>
        </p:spPr>
      </p:cxnSp>
      <p:cxnSp>
        <p:nvCxnSpPr>
          <p:cNvPr id="902" name="Shape 902"/>
          <p:cNvCxnSpPr/>
          <p:nvPr/>
        </p:nvCxnSpPr>
        <p:spPr>
          <a:xfrm rot="10800000">
            <a:off x="7652489" y="3219482"/>
            <a:ext cx="7500" cy="471300"/>
          </a:xfrm>
          <a:prstGeom prst="straightConnector1">
            <a:avLst/>
          </a:prstGeom>
          <a:noFill/>
          <a:ln cap="flat" cmpd="sng" w="19075">
            <a:solidFill>
              <a:srgbClr val="BFBFBF"/>
            </a:solidFill>
            <a:prstDash val="solid"/>
            <a:round/>
            <a:headEnd len="med" w="med" type="none"/>
            <a:tailEnd len="lg" w="lg" type="triangle"/>
          </a:ln>
        </p:spPr>
      </p:cxnSp>
      <p:pic>
        <p:nvPicPr>
          <p:cNvPr id="903" name="Shape 903"/>
          <p:cNvPicPr preferRelativeResize="0"/>
          <p:nvPr/>
        </p:nvPicPr>
        <p:blipFill rotWithShape="1">
          <a:blip r:embed="rId6">
            <a:alphaModFix/>
          </a:blip>
          <a:srcRect b="0" l="0" r="0" t="0"/>
          <a:stretch/>
        </p:blipFill>
        <p:spPr>
          <a:xfrm>
            <a:off x="7227453" y="1911696"/>
            <a:ext cx="880800" cy="880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7" name="Shape 907"/>
        <p:cNvGrpSpPr/>
        <p:nvPr/>
      </p:nvGrpSpPr>
      <p:grpSpPr>
        <a:xfrm>
          <a:off x="0" y="0"/>
          <a:ext cx="0" cy="0"/>
          <a:chOff x="0" y="0"/>
          <a:chExt cx="0" cy="0"/>
        </a:xfrm>
      </p:grpSpPr>
      <p:grpSp>
        <p:nvGrpSpPr>
          <p:cNvPr id="908" name="Shape 908"/>
          <p:cNvGrpSpPr/>
          <p:nvPr/>
        </p:nvGrpSpPr>
        <p:grpSpPr>
          <a:xfrm>
            <a:off x="4070585" y="1385471"/>
            <a:ext cx="1026900" cy="992660"/>
            <a:chOff x="6952909" y="2413000"/>
            <a:chExt cx="1698478" cy="1717108"/>
          </a:xfrm>
        </p:grpSpPr>
        <p:sp>
          <p:nvSpPr>
            <p:cNvPr id="909" name="Shape 909"/>
            <p:cNvSpPr/>
            <p:nvPr/>
          </p:nvSpPr>
          <p:spPr>
            <a:xfrm>
              <a:off x="6986067" y="2446055"/>
              <a:ext cx="786300" cy="3858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910" name="Shape 910"/>
            <p:cNvSpPr/>
            <p:nvPr/>
          </p:nvSpPr>
          <p:spPr>
            <a:xfrm>
              <a:off x="6984611" y="2867507"/>
              <a:ext cx="786300" cy="3795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911" name="Shape 911"/>
            <p:cNvSpPr/>
            <p:nvPr/>
          </p:nvSpPr>
          <p:spPr>
            <a:xfrm rot="5400000">
              <a:off x="7592351" y="3494109"/>
              <a:ext cx="801900" cy="3744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sp>
          <p:nvSpPr>
            <p:cNvPr id="912" name="Shape 912"/>
            <p:cNvSpPr/>
            <p:nvPr/>
          </p:nvSpPr>
          <p:spPr>
            <a:xfrm rot="5400000">
              <a:off x="8006014" y="3495342"/>
              <a:ext cx="801900" cy="3747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913" name="Shape 913"/>
            <p:cNvPicPr preferRelativeResize="0"/>
            <p:nvPr/>
          </p:nvPicPr>
          <p:blipFill rotWithShape="1">
            <a:blip r:embed="rId3">
              <a:alphaModFix/>
            </a:blip>
            <a:srcRect b="0" l="0" r="0" t="0"/>
            <a:stretch/>
          </p:blipFill>
          <p:spPr>
            <a:xfrm>
              <a:off x="6952909" y="2413000"/>
              <a:ext cx="465900" cy="465900"/>
            </a:xfrm>
            <a:prstGeom prst="rect">
              <a:avLst/>
            </a:prstGeom>
            <a:noFill/>
            <a:ln>
              <a:noFill/>
            </a:ln>
          </p:spPr>
        </p:pic>
        <p:pic>
          <p:nvPicPr>
            <p:cNvPr descr="icons-for-presentation-15.png" id="914" name="Shape 914"/>
            <p:cNvPicPr preferRelativeResize="0"/>
            <p:nvPr/>
          </p:nvPicPr>
          <p:blipFill rotWithShape="1">
            <a:blip r:embed="rId3">
              <a:alphaModFix/>
            </a:blip>
            <a:srcRect b="0" l="0" r="0" t="0"/>
            <a:stretch/>
          </p:blipFill>
          <p:spPr>
            <a:xfrm>
              <a:off x="7346164" y="2413000"/>
              <a:ext cx="465900" cy="465900"/>
            </a:xfrm>
            <a:prstGeom prst="rect">
              <a:avLst/>
            </a:prstGeom>
            <a:noFill/>
            <a:ln>
              <a:noFill/>
            </a:ln>
          </p:spPr>
        </p:pic>
        <p:pic>
          <p:nvPicPr>
            <p:cNvPr descr="icons-for-presentation-15.png" id="915" name="Shape 915"/>
            <p:cNvPicPr preferRelativeResize="0"/>
            <p:nvPr/>
          </p:nvPicPr>
          <p:blipFill rotWithShape="1">
            <a:blip r:embed="rId3">
              <a:alphaModFix/>
            </a:blip>
            <a:srcRect b="0" l="0" r="0" t="0"/>
            <a:stretch/>
          </p:blipFill>
          <p:spPr>
            <a:xfrm>
              <a:off x="6952909" y="2824807"/>
              <a:ext cx="465900" cy="465900"/>
            </a:xfrm>
            <a:prstGeom prst="rect">
              <a:avLst/>
            </a:prstGeom>
            <a:noFill/>
            <a:ln>
              <a:noFill/>
            </a:ln>
          </p:spPr>
        </p:pic>
        <p:pic>
          <p:nvPicPr>
            <p:cNvPr descr="icons-for-presentation-15.png" id="916" name="Shape 916"/>
            <p:cNvPicPr preferRelativeResize="0"/>
            <p:nvPr/>
          </p:nvPicPr>
          <p:blipFill rotWithShape="1">
            <a:blip r:embed="rId3">
              <a:alphaModFix/>
            </a:blip>
            <a:srcRect b="0" l="0" r="0" t="0"/>
            <a:stretch/>
          </p:blipFill>
          <p:spPr>
            <a:xfrm>
              <a:off x="7354320" y="2824807"/>
              <a:ext cx="465900" cy="465900"/>
            </a:xfrm>
            <a:prstGeom prst="rect">
              <a:avLst/>
            </a:prstGeom>
            <a:noFill/>
            <a:ln>
              <a:noFill/>
            </a:ln>
          </p:spPr>
        </p:pic>
        <p:pic>
          <p:nvPicPr>
            <p:cNvPr descr="icons-for-presentation-15.png" id="917" name="Shape 917"/>
            <p:cNvPicPr preferRelativeResize="0"/>
            <p:nvPr/>
          </p:nvPicPr>
          <p:blipFill rotWithShape="1">
            <a:blip r:embed="rId3">
              <a:alphaModFix/>
            </a:blip>
            <a:srcRect b="0" l="0" r="0" t="0"/>
            <a:stretch/>
          </p:blipFill>
          <p:spPr>
            <a:xfrm>
              <a:off x="7773395" y="3263666"/>
              <a:ext cx="465900" cy="465899"/>
            </a:xfrm>
            <a:prstGeom prst="rect">
              <a:avLst/>
            </a:prstGeom>
            <a:noFill/>
            <a:ln>
              <a:noFill/>
            </a:ln>
          </p:spPr>
        </p:pic>
        <p:pic>
          <p:nvPicPr>
            <p:cNvPr descr="icons-for-presentation-15.png" id="918" name="Shape 918"/>
            <p:cNvPicPr preferRelativeResize="0"/>
            <p:nvPr/>
          </p:nvPicPr>
          <p:blipFill rotWithShape="1">
            <a:blip r:embed="rId3">
              <a:alphaModFix/>
            </a:blip>
            <a:srcRect b="0" l="0" r="0" t="0"/>
            <a:stretch/>
          </p:blipFill>
          <p:spPr>
            <a:xfrm>
              <a:off x="8185488" y="3263666"/>
              <a:ext cx="465900" cy="465899"/>
            </a:xfrm>
            <a:prstGeom prst="rect">
              <a:avLst/>
            </a:prstGeom>
            <a:noFill/>
            <a:ln>
              <a:noFill/>
            </a:ln>
          </p:spPr>
        </p:pic>
        <p:pic>
          <p:nvPicPr>
            <p:cNvPr descr="icons-for-presentation-15.png" id="919" name="Shape 919"/>
            <p:cNvPicPr preferRelativeResize="0"/>
            <p:nvPr/>
          </p:nvPicPr>
          <p:blipFill rotWithShape="1">
            <a:blip r:embed="rId3">
              <a:alphaModFix/>
            </a:blip>
            <a:srcRect b="0" l="0" r="0" t="0"/>
            <a:stretch/>
          </p:blipFill>
          <p:spPr>
            <a:xfrm>
              <a:off x="7773395" y="3664208"/>
              <a:ext cx="465900" cy="465900"/>
            </a:xfrm>
            <a:prstGeom prst="rect">
              <a:avLst/>
            </a:prstGeom>
            <a:noFill/>
            <a:ln>
              <a:noFill/>
            </a:ln>
          </p:spPr>
        </p:pic>
        <p:pic>
          <p:nvPicPr>
            <p:cNvPr descr="icons-for-presentation-15.png" id="920" name="Shape 920"/>
            <p:cNvPicPr preferRelativeResize="0"/>
            <p:nvPr/>
          </p:nvPicPr>
          <p:blipFill rotWithShape="1">
            <a:blip r:embed="rId3">
              <a:alphaModFix/>
            </a:blip>
            <a:srcRect b="0" l="0" r="0" t="0"/>
            <a:stretch/>
          </p:blipFill>
          <p:spPr>
            <a:xfrm>
              <a:off x="8185488" y="3664208"/>
              <a:ext cx="465900" cy="465900"/>
            </a:xfrm>
            <a:prstGeom prst="rect">
              <a:avLst/>
            </a:prstGeom>
            <a:noFill/>
            <a:ln>
              <a:noFill/>
            </a:ln>
          </p:spPr>
        </p:pic>
        <p:sp>
          <p:nvSpPr>
            <p:cNvPr id="921" name="Shape 921"/>
            <p:cNvSpPr txBox="1"/>
            <p:nvPr/>
          </p:nvSpPr>
          <p:spPr>
            <a:xfrm>
              <a:off x="7327282" y="2612806"/>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A</a:t>
              </a:r>
            </a:p>
          </p:txBody>
        </p:sp>
        <p:sp>
          <p:nvSpPr>
            <p:cNvPr id="922" name="Shape 922"/>
            <p:cNvSpPr/>
            <p:nvPr/>
          </p:nvSpPr>
          <p:spPr>
            <a:xfrm>
              <a:off x="7807536" y="2448238"/>
              <a:ext cx="786300" cy="7986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923" name="Shape 923"/>
            <p:cNvPicPr preferRelativeResize="0"/>
            <p:nvPr/>
          </p:nvPicPr>
          <p:blipFill rotWithShape="1">
            <a:blip r:embed="rId3">
              <a:alphaModFix/>
            </a:blip>
            <a:srcRect b="0" l="0" r="0" t="0"/>
            <a:stretch/>
          </p:blipFill>
          <p:spPr>
            <a:xfrm>
              <a:off x="7773395" y="2417336"/>
              <a:ext cx="465900" cy="465900"/>
            </a:xfrm>
            <a:prstGeom prst="rect">
              <a:avLst/>
            </a:prstGeom>
            <a:noFill/>
            <a:ln>
              <a:noFill/>
            </a:ln>
          </p:spPr>
        </p:pic>
        <p:pic>
          <p:nvPicPr>
            <p:cNvPr descr="icons-for-presentation-15.png" id="924" name="Shape 924"/>
            <p:cNvPicPr preferRelativeResize="0"/>
            <p:nvPr/>
          </p:nvPicPr>
          <p:blipFill rotWithShape="1">
            <a:blip r:embed="rId3">
              <a:alphaModFix/>
            </a:blip>
            <a:srcRect b="0" l="0" r="0" t="0"/>
            <a:stretch/>
          </p:blipFill>
          <p:spPr>
            <a:xfrm>
              <a:off x="8185488" y="2417336"/>
              <a:ext cx="465900" cy="465900"/>
            </a:xfrm>
            <a:prstGeom prst="rect">
              <a:avLst/>
            </a:prstGeom>
            <a:noFill/>
            <a:ln>
              <a:noFill/>
            </a:ln>
          </p:spPr>
        </p:pic>
        <p:pic>
          <p:nvPicPr>
            <p:cNvPr descr="icons-for-presentation-15.png" id="925" name="Shape 925"/>
            <p:cNvPicPr preferRelativeResize="0"/>
            <p:nvPr/>
          </p:nvPicPr>
          <p:blipFill rotWithShape="1">
            <a:blip r:embed="rId3">
              <a:alphaModFix/>
            </a:blip>
            <a:srcRect b="0" l="0" r="0" t="0"/>
            <a:stretch/>
          </p:blipFill>
          <p:spPr>
            <a:xfrm>
              <a:off x="7773395" y="2824807"/>
              <a:ext cx="465900" cy="465900"/>
            </a:xfrm>
            <a:prstGeom prst="rect">
              <a:avLst/>
            </a:prstGeom>
            <a:noFill/>
            <a:ln>
              <a:noFill/>
            </a:ln>
          </p:spPr>
        </p:pic>
        <p:pic>
          <p:nvPicPr>
            <p:cNvPr descr="icons-for-presentation-15.png" id="926" name="Shape 926"/>
            <p:cNvPicPr preferRelativeResize="0"/>
            <p:nvPr/>
          </p:nvPicPr>
          <p:blipFill rotWithShape="1">
            <a:blip r:embed="rId3">
              <a:alphaModFix/>
            </a:blip>
            <a:srcRect b="0" l="0" r="0" t="0"/>
            <a:stretch/>
          </p:blipFill>
          <p:spPr>
            <a:xfrm>
              <a:off x="8185488" y="2824807"/>
              <a:ext cx="465900" cy="465900"/>
            </a:xfrm>
            <a:prstGeom prst="rect">
              <a:avLst/>
            </a:prstGeom>
            <a:noFill/>
            <a:ln>
              <a:noFill/>
            </a:ln>
          </p:spPr>
        </p:pic>
        <p:sp>
          <p:nvSpPr>
            <p:cNvPr id="927" name="Shape 927"/>
            <p:cNvSpPr txBox="1"/>
            <p:nvPr/>
          </p:nvSpPr>
          <p:spPr>
            <a:xfrm>
              <a:off x="8154496" y="2841732"/>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C</a:t>
              </a:r>
            </a:p>
          </p:txBody>
        </p:sp>
        <p:sp>
          <p:nvSpPr>
            <p:cNvPr id="928" name="Shape 928"/>
            <p:cNvSpPr txBox="1"/>
            <p:nvPr/>
          </p:nvSpPr>
          <p:spPr>
            <a:xfrm>
              <a:off x="7327282" y="3043064"/>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B</a:t>
              </a:r>
            </a:p>
          </p:txBody>
        </p:sp>
        <p:sp>
          <p:nvSpPr>
            <p:cNvPr id="929" name="Shape 929"/>
            <p:cNvSpPr/>
            <p:nvPr/>
          </p:nvSpPr>
          <p:spPr>
            <a:xfrm>
              <a:off x="6986550" y="3282355"/>
              <a:ext cx="786300" cy="798600"/>
            </a:xfrm>
            <a:prstGeom prst="rect">
              <a:avLst/>
            </a:prstGeom>
            <a:solidFill>
              <a:srgbClr val="B6000D"/>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500" u="none" cap="none" strike="noStrike">
                <a:solidFill>
                  <a:srgbClr val="FFFFFF"/>
                </a:solidFill>
                <a:latin typeface="Arial"/>
                <a:ea typeface="Arial"/>
                <a:cs typeface="Arial"/>
                <a:sym typeface="Arial"/>
              </a:endParaRPr>
            </a:p>
          </p:txBody>
        </p:sp>
        <p:pic>
          <p:nvPicPr>
            <p:cNvPr descr="icons-for-presentation-15.png" id="930" name="Shape 930"/>
            <p:cNvPicPr preferRelativeResize="0"/>
            <p:nvPr/>
          </p:nvPicPr>
          <p:blipFill rotWithShape="1">
            <a:blip r:embed="rId3">
              <a:alphaModFix/>
            </a:blip>
            <a:srcRect b="0" l="0" r="0" t="0"/>
            <a:stretch/>
          </p:blipFill>
          <p:spPr>
            <a:xfrm>
              <a:off x="6952909" y="3263666"/>
              <a:ext cx="465900" cy="465899"/>
            </a:xfrm>
            <a:prstGeom prst="rect">
              <a:avLst/>
            </a:prstGeom>
            <a:noFill/>
            <a:ln>
              <a:noFill/>
            </a:ln>
          </p:spPr>
        </p:pic>
        <p:pic>
          <p:nvPicPr>
            <p:cNvPr descr="icons-for-presentation-15.png" id="931" name="Shape 931"/>
            <p:cNvPicPr preferRelativeResize="0"/>
            <p:nvPr/>
          </p:nvPicPr>
          <p:blipFill rotWithShape="1">
            <a:blip r:embed="rId3">
              <a:alphaModFix/>
            </a:blip>
            <a:srcRect b="0" l="0" r="0" t="0"/>
            <a:stretch/>
          </p:blipFill>
          <p:spPr>
            <a:xfrm>
              <a:off x="7346357" y="3263666"/>
              <a:ext cx="465900" cy="465899"/>
            </a:xfrm>
            <a:prstGeom prst="rect">
              <a:avLst/>
            </a:prstGeom>
            <a:noFill/>
            <a:ln>
              <a:noFill/>
            </a:ln>
          </p:spPr>
        </p:pic>
        <p:pic>
          <p:nvPicPr>
            <p:cNvPr descr="icons-for-presentation-15.png" id="932" name="Shape 932"/>
            <p:cNvPicPr preferRelativeResize="0"/>
            <p:nvPr/>
          </p:nvPicPr>
          <p:blipFill rotWithShape="1">
            <a:blip r:embed="rId3">
              <a:alphaModFix/>
            </a:blip>
            <a:srcRect b="0" l="0" r="0" t="0"/>
            <a:stretch/>
          </p:blipFill>
          <p:spPr>
            <a:xfrm>
              <a:off x="6952909" y="3650250"/>
              <a:ext cx="465900" cy="465900"/>
            </a:xfrm>
            <a:prstGeom prst="rect">
              <a:avLst/>
            </a:prstGeom>
            <a:noFill/>
            <a:ln>
              <a:noFill/>
            </a:ln>
          </p:spPr>
        </p:pic>
        <p:pic>
          <p:nvPicPr>
            <p:cNvPr descr="icons-for-presentation-15.png" id="933" name="Shape 933"/>
            <p:cNvPicPr preferRelativeResize="0"/>
            <p:nvPr/>
          </p:nvPicPr>
          <p:blipFill rotWithShape="1">
            <a:blip r:embed="rId3">
              <a:alphaModFix/>
            </a:blip>
            <a:srcRect b="0" l="0" r="0" t="0"/>
            <a:stretch/>
          </p:blipFill>
          <p:spPr>
            <a:xfrm>
              <a:off x="7354511" y="3650250"/>
              <a:ext cx="465900" cy="465900"/>
            </a:xfrm>
            <a:prstGeom prst="rect">
              <a:avLst/>
            </a:prstGeom>
            <a:noFill/>
            <a:ln>
              <a:noFill/>
            </a:ln>
          </p:spPr>
        </p:pic>
        <p:sp>
          <p:nvSpPr>
            <p:cNvPr id="934" name="Shape 934"/>
            <p:cNvSpPr txBox="1"/>
            <p:nvPr/>
          </p:nvSpPr>
          <p:spPr>
            <a:xfrm>
              <a:off x="7335232" y="3687708"/>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D</a:t>
              </a:r>
            </a:p>
          </p:txBody>
        </p:sp>
        <p:sp>
          <p:nvSpPr>
            <p:cNvPr id="935" name="Shape 935"/>
            <p:cNvSpPr txBox="1"/>
            <p:nvPr/>
          </p:nvSpPr>
          <p:spPr>
            <a:xfrm>
              <a:off x="7942174" y="3679758"/>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E</a:t>
              </a:r>
            </a:p>
          </p:txBody>
        </p:sp>
        <p:sp>
          <p:nvSpPr>
            <p:cNvPr id="936" name="Shape 936"/>
            <p:cNvSpPr txBox="1"/>
            <p:nvPr/>
          </p:nvSpPr>
          <p:spPr>
            <a:xfrm>
              <a:off x="8358095" y="3679758"/>
              <a:ext cx="105600" cy="127500"/>
            </a:xfrm>
            <a:prstGeom prst="rect">
              <a:avLst/>
            </a:prstGeom>
            <a:noFill/>
            <a:ln>
              <a:noFill/>
            </a:ln>
          </p:spPr>
          <p:txBody>
            <a:bodyPr anchorCtr="0" anchor="t" bIns="91425" lIns="0" rIns="0" tIns="91425">
              <a:noAutofit/>
            </a:bodyPr>
            <a:lstStyle/>
            <a:p>
              <a:pPr indent="0" lvl="0" marL="0" marR="0" rtl="0" algn="ctr">
                <a:lnSpc>
                  <a:spcPct val="0"/>
                </a:lnSpc>
                <a:spcBef>
                  <a:spcPts val="0"/>
                </a:spcBef>
                <a:spcAft>
                  <a:spcPts val="0"/>
                </a:spcAft>
                <a:buClr>
                  <a:srgbClr val="FFFFFF"/>
                </a:buClr>
                <a:buSzPct val="25000"/>
                <a:buFont typeface="Arial"/>
                <a:buNone/>
              </a:pPr>
              <a:r>
                <a:rPr b="0" i="0" lang="en" sz="900" u="none" cap="none" strike="noStrike">
                  <a:solidFill>
                    <a:srgbClr val="FFFFFF"/>
                  </a:solidFill>
                  <a:latin typeface="Arial"/>
                  <a:ea typeface="Arial"/>
                  <a:cs typeface="Arial"/>
                  <a:sym typeface="Arial"/>
                </a:rPr>
                <a:t>F</a:t>
              </a:r>
            </a:p>
          </p:txBody>
        </p:sp>
      </p:grpSp>
      <p:cxnSp>
        <p:nvCxnSpPr>
          <p:cNvPr id="937" name="Shape 937"/>
          <p:cNvCxnSpPr/>
          <p:nvPr/>
        </p:nvCxnSpPr>
        <p:spPr>
          <a:xfrm>
            <a:off x="5010782" y="2788135"/>
            <a:ext cx="591600" cy="900"/>
          </a:xfrm>
          <a:prstGeom prst="curvedConnector3">
            <a:avLst>
              <a:gd fmla="val 50000" name="adj1"/>
            </a:avLst>
          </a:prstGeom>
          <a:noFill/>
          <a:ln cap="rnd" cmpd="sng" w="19050">
            <a:solidFill>
              <a:srgbClr val="003E4E"/>
            </a:solidFill>
            <a:prstDash val="solid"/>
            <a:round/>
            <a:headEnd len="med" w="med" type="none"/>
            <a:tailEnd len="lg" w="lg" type="triangle"/>
          </a:ln>
        </p:spPr>
      </p:cxnSp>
      <p:sp>
        <p:nvSpPr>
          <p:cNvPr id="938" name="Shape 938"/>
          <p:cNvSpPr/>
          <p:nvPr/>
        </p:nvSpPr>
        <p:spPr>
          <a:xfrm>
            <a:off x="3967323" y="2587807"/>
            <a:ext cx="1154100" cy="659400"/>
          </a:xfrm>
          <a:prstGeom prst="roundRect">
            <a:avLst>
              <a:gd fmla="val 0" name="adj"/>
            </a:avLst>
          </a:prstGeom>
          <a:solidFill>
            <a:srgbClr val="BFDDE3"/>
          </a:solidFill>
          <a:ln>
            <a:noFill/>
          </a:ln>
        </p:spPr>
        <p:txBody>
          <a:bodyPr anchorCtr="0" anchor="ctr" bIns="46800" lIns="90000" rIns="90000" tIns="4680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Proxima Nova"/>
                <a:ea typeface="Proxima Nova"/>
                <a:cs typeface="Proxima Nova"/>
                <a:sym typeface="Proxima Nova"/>
              </a:rPr>
              <a:t>KNOWLEDGE</a:t>
            </a:r>
          </a:p>
          <a:p>
            <a:pPr indent="0" lvl="0" marL="0" marR="0" rtl="0" algn="ctr">
              <a:lnSpc>
                <a:spcPct val="100000"/>
              </a:lnSpc>
              <a:spcBef>
                <a:spcPts val="0"/>
              </a:spcBef>
              <a:spcAft>
                <a:spcPts val="0"/>
              </a:spcAft>
              <a:buClr>
                <a:srgbClr val="000000"/>
              </a:buClr>
              <a:buSzPct val="25000"/>
              <a:buFont typeface="Arial"/>
              <a:buNone/>
            </a:pPr>
            <a:r>
              <a:rPr b="0" i="0" lang="en" sz="1200" u="none" cap="none" strike="noStrike">
                <a:solidFill>
                  <a:srgbClr val="000000"/>
                </a:solidFill>
                <a:latin typeface="Proxima Nova"/>
                <a:ea typeface="Proxima Nova"/>
                <a:cs typeface="Proxima Nova"/>
                <a:sym typeface="Proxima Nova"/>
              </a:rPr>
              <a:t>BASE</a:t>
            </a:r>
          </a:p>
        </p:txBody>
      </p:sp>
      <p:sp>
        <p:nvSpPr>
          <p:cNvPr id="939" name="Shape 939"/>
          <p:cNvSpPr/>
          <p:nvPr/>
        </p:nvSpPr>
        <p:spPr>
          <a:xfrm>
            <a:off x="5679128" y="2587807"/>
            <a:ext cx="1154100" cy="659400"/>
          </a:xfrm>
          <a:prstGeom prst="roundRect">
            <a:avLst>
              <a:gd fmla="val 0" name="adj"/>
            </a:avLst>
          </a:prstGeom>
          <a:solidFill>
            <a:srgbClr val="003E4E"/>
          </a:solidFill>
          <a:ln>
            <a:noFill/>
          </a:ln>
        </p:spPr>
        <p:txBody>
          <a:bodyPr anchorCtr="0" anchor="ctr" bIns="46800" lIns="90000" rIns="90000" tIns="46800">
            <a:noAutofit/>
          </a:bodyPr>
          <a:lstStyle/>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MIGRATION </a:t>
            </a:r>
          </a:p>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TEAMS</a:t>
            </a:r>
          </a:p>
          <a:p>
            <a:pPr indent="0" lvl="0" marL="0" marR="0" rtl="0" algn="ctr">
              <a:lnSpc>
                <a:spcPct val="100000"/>
              </a:lnSpc>
              <a:spcBef>
                <a:spcPts val="0"/>
              </a:spcBef>
              <a:spcAft>
                <a:spcPts val="0"/>
              </a:spcAft>
              <a:buClr>
                <a:srgbClr val="FFFFFF"/>
              </a:buClr>
              <a:buSzPct val="25000"/>
              <a:buFont typeface="Arial"/>
              <a:buNone/>
            </a:pPr>
            <a:r>
              <a:rPr b="0" i="0" lang="en" sz="1000" u="none" cap="none" strike="noStrike">
                <a:solidFill>
                  <a:srgbClr val="FFFFFF"/>
                </a:solidFill>
                <a:latin typeface="Proxima Nova"/>
                <a:ea typeface="Proxima Nova"/>
                <a:cs typeface="Proxima Nova"/>
                <a:sym typeface="Proxima Nova"/>
              </a:rPr>
              <a:t>(1…N)</a:t>
            </a:r>
          </a:p>
        </p:txBody>
      </p:sp>
      <p:cxnSp>
        <p:nvCxnSpPr>
          <p:cNvPr id="940" name="Shape 940"/>
          <p:cNvCxnSpPr/>
          <p:nvPr/>
        </p:nvCxnSpPr>
        <p:spPr>
          <a:xfrm flipH="1">
            <a:off x="5195148" y="3052160"/>
            <a:ext cx="591600" cy="900"/>
          </a:xfrm>
          <a:prstGeom prst="curvedConnector3">
            <a:avLst>
              <a:gd fmla="val 50000" name="adj1"/>
            </a:avLst>
          </a:prstGeom>
          <a:noFill/>
          <a:ln cap="rnd" cmpd="sng" w="19050">
            <a:solidFill>
              <a:srgbClr val="003E4E"/>
            </a:solidFill>
            <a:prstDash val="solid"/>
            <a:round/>
            <a:headEnd len="med" w="med" type="none"/>
            <a:tailEnd len="lg" w="lg" type="triangle"/>
          </a:ln>
        </p:spPr>
      </p:cxnSp>
      <p:cxnSp>
        <p:nvCxnSpPr>
          <p:cNvPr id="941" name="Shape 941"/>
          <p:cNvCxnSpPr/>
          <p:nvPr/>
        </p:nvCxnSpPr>
        <p:spPr>
          <a:xfrm>
            <a:off x="3311701" y="2934516"/>
            <a:ext cx="591600" cy="900"/>
          </a:xfrm>
          <a:prstGeom prst="curvedConnector3">
            <a:avLst>
              <a:gd fmla="val 50000" name="adj1"/>
            </a:avLst>
          </a:prstGeom>
          <a:noFill/>
          <a:ln cap="rnd" cmpd="sng" w="19050">
            <a:solidFill>
              <a:srgbClr val="003E4E"/>
            </a:solidFill>
            <a:prstDash val="solid"/>
            <a:round/>
            <a:headEnd len="med" w="med" type="none"/>
            <a:tailEnd len="lg" w="lg" type="triangle"/>
          </a:ln>
        </p:spPr>
      </p:cxnSp>
      <p:sp>
        <p:nvSpPr>
          <p:cNvPr id="942" name="Shape 942"/>
          <p:cNvSpPr/>
          <p:nvPr/>
        </p:nvSpPr>
        <p:spPr>
          <a:xfrm>
            <a:off x="2310775" y="2587807"/>
            <a:ext cx="1154100" cy="659400"/>
          </a:xfrm>
          <a:prstGeom prst="roundRect">
            <a:avLst>
              <a:gd fmla="val 0" name="adj"/>
            </a:avLst>
          </a:prstGeom>
          <a:solidFill>
            <a:srgbClr val="003E4E"/>
          </a:solidFill>
          <a:ln>
            <a:noFill/>
          </a:ln>
        </p:spPr>
        <p:txBody>
          <a:bodyPr anchorCtr="0" anchor="ctr" bIns="46800" lIns="90000" rIns="90000" tIns="46800">
            <a:noAutofit/>
          </a:bodyPr>
          <a:lstStyle/>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CENTER OF</a:t>
            </a:r>
          </a:p>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EXCELLENCE</a:t>
            </a:r>
          </a:p>
        </p:txBody>
      </p:sp>
      <p:sp>
        <p:nvSpPr>
          <p:cNvPr id="943" name="Shape 943"/>
          <p:cNvSpPr/>
          <p:nvPr/>
        </p:nvSpPr>
        <p:spPr>
          <a:xfrm>
            <a:off x="3967323" y="3480624"/>
            <a:ext cx="1154100" cy="659400"/>
          </a:xfrm>
          <a:prstGeom prst="roundRect">
            <a:avLst>
              <a:gd fmla="val 0" name="adj"/>
            </a:avLst>
          </a:prstGeom>
          <a:solidFill>
            <a:srgbClr val="003E4E"/>
          </a:solidFill>
          <a:ln>
            <a:noFill/>
          </a:ln>
        </p:spPr>
        <p:txBody>
          <a:bodyPr anchorCtr="0" anchor="ctr" bIns="46800" lIns="90000" rIns="90000" tIns="46800">
            <a:noAutofit/>
          </a:bodyPr>
          <a:lstStyle/>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CHALLENGE</a:t>
            </a:r>
          </a:p>
          <a:p>
            <a:pPr indent="0" lvl="0" marL="0" marR="0" rtl="0" algn="ctr">
              <a:lnSpc>
                <a:spcPct val="100000"/>
              </a:lnSpc>
              <a:spcBef>
                <a:spcPts val="0"/>
              </a:spcBef>
              <a:spcAft>
                <a:spcPts val="0"/>
              </a:spcAft>
              <a:buClr>
                <a:srgbClr val="FFFFFF"/>
              </a:buClr>
              <a:buSzPct val="25000"/>
              <a:buFont typeface="Arial"/>
              <a:buNone/>
            </a:pPr>
            <a:r>
              <a:rPr b="0" i="0" lang="en" sz="1200" u="none" cap="none" strike="noStrike">
                <a:solidFill>
                  <a:srgbClr val="FFFFFF"/>
                </a:solidFill>
                <a:latin typeface="Proxima Nova"/>
                <a:ea typeface="Proxima Nova"/>
                <a:cs typeface="Proxima Nova"/>
                <a:sym typeface="Proxima Nova"/>
              </a:rPr>
              <a:t>BACKLOG</a:t>
            </a:r>
          </a:p>
        </p:txBody>
      </p:sp>
      <p:cxnSp>
        <p:nvCxnSpPr>
          <p:cNvPr id="944" name="Shape 944"/>
          <p:cNvCxnSpPr/>
          <p:nvPr/>
        </p:nvCxnSpPr>
        <p:spPr>
          <a:xfrm rot="10800000">
            <a:off x="2887747" y="3289753"/>
            <a:ext cx="1183200" cy="567600"/>
          </a:xfrm>
          <a:prstGeom prst="straightConnector1">
            <a:avLst/>
          </a:prstGeom>
          <a:noFill/>
          <a:ln cap="rnd" cmpd="sng" w="19050">
            <a:solidFill>
              <a:srgbClr val="003E4E"/>
            </a:solidFill>
            <a:prstDash val="solid"/>
            <a:round/>
            <a:headEnd len="med" w="med" type="none"/>
            <a:tailEnd len="lg" w="lg" type="triangle"/>
          </a:ln>
        </p:spPr>
      </p:cxnSp>
      <p:cxnSp>
        <p:nvCxnSpPr>
          <p:cNvPr id="945" name="Shape 945"/>
          <p:cNvCxnSpPr/>
          <p:nvPr/>
        </p:nvCxnSpPr>
        <p:spPr>
          <a:xfrm flipH="1">
            <a:off x="5148618" y="3186679"/>
            <a:ext cx="1203900" cy="670799"/>
          </a:xfrm>
          <a:prstGeom prst="straightConnector1">
            <a:avLst/>
          </a:prstGeom>
          <a:noFill/>
          <a:ln cap="rnd" cmpd="sng" w="19050">
            <a:solidFill>
              <a:srgbClr val="003E4E"/>
            </a:solidFill>
            <a:prstDash val="solid"/>
            <a:round/>
            <a:headEnd len="med" w="med" type="none"/>
            <a:tailEnd len="lg" w="lg" type="triangle"/>
          </a:ln>
        </p:spPr>
      </p:cxnSp>
      <p:cxnSp>
        <p:nvCxnSpPr>
          <p:cNvPr id="946" name="Shape 946"/>
          <p:cNvCxnSpPr/>
          <p:nvPr/>
        </p:nvCxnSpPr>
        <p:spPr>
          <a:xfrm>
            <a:off x="5097894" y="1867711"/>
            <a:ext cx="1158300" cy="670800"/>
          </a:xfrm>
          <a:prstGeom prst="straightConnector1">
            <a:avLst/>
          </a:prstGeom>
          <a:noFill/>
          <a:ln cap="rnd" cmpd="sng" w="19050">
            <a:solidFill>
              <a:srgbClr val="003E4E"/>
            </a:solidFill>
            <a:prstDash val="dash"/>
            <a:round/>
            <a:headEnd len="med" w="med" type="none"/>
            <a:tailEnd len="lg" w="lg" type="triangle"/>
          </a:ln>
        </p:spPr>
      </p:cxnSp>
      <p:cxnSp>
        <p:nvCxnSpPr>
          <p:cNvPr id="947" name="Shape 947"/>
          <p:cNvCxnSpPr/>
          <p:nvPr/>
        </p:nvCxnSpPr>
        <p:spPr>
          <a:xfrm flipH="1">
            <a:off x="2845961" y="1867712"/>
            <a:ext cx="1203900" cy="670800"/>
          </a:xfrm>
          <a:prstGeom prst="straightConnector1">
            <a:avLst/>
          </a:prstGeom>
          <a:noFill/>
          <a:ln cap="rnd" cmpd="sng" w="19050">
            <a:solidFill>
              <a:srgbClr val="003E4E"/>
            </a:solidFill>
            <a:prstDash val="dash"/>
            <a:round/>
            <a:headEnd len="med" w="med" type="none"/>
            <a:tailEnd len="lg" w="lg" type="triangle"/>
          </a:ln>
        </p:spPr>
      </p:cxnSp>
      <p:sp>
        <p:nvSpPr>
          <p:cNvPr id="948" name="Shape 948"/>
          <p:cNvSpPr txBox="1"/>
          <p:nvPr>
            <p:ph idx="4294967295"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MIGRATION PROCESS - DEPLOY</a:t>
            </a:r>
          </a:p>
        </p:txBody>
      </p:sp>
      <p:sp>
        <p:nvSpPr>
          <p:cNvPr id="949" name="Shape 949"/>
          <p:cNvSpPr txBox="1"/>
          <p:nvPr>
            <p:ph idx="4294967295"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Divide, Scale &amp; Conquer</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sp>
        <p:nvSpPr>
          <p:cNvPr id="954" name="Shape 95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55" name="Shape 95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RED HAT CONSULTING HELPS YOU</a:t>
            </a:r>
          </a:p>
        </p:txBody>
      </p:sp>
      <p:sp>
        <p:nvSpPr>
          <p:cNvPr id="956" name="Shape 956"/>
          <p:cNvSpPr txBox="1"/>
          <p:nvPr/>
        </p:nvSpPr>
        <p:spPr>
          <a:xfrm>
            <a:off x="2345325" y="2453475"/>
            <a:ext cx="973200" cy="588000"/>
          </a:xfrm>
          <a:prstGeom prst="rect">
            <a:avLst/>
          </a:prstGeom>
          <a:noFill/>
          <a:ln>
            <a:noFill/>
          </a:ln>
        </p:spPr>
        <p:txBody>
          <a:bodyPr anchorCtr="0" anchor="ctr" bIns="91425" lIns="91425" rIns="91425" tIns="91425">
            <a:noAutofit/>
          </a:bodyPr>
          <a:lstStyle/>
          <a:p>
            <a:pPr lvl="0" algn="ctr">
              <a:spcBef>
                <a:spcPts val="0"/>
              </a:spcBef>
              <a:buNone/>
            </a:pPr>
            <a:r>
              <a:rPr lang="en"/>
              <a:t>PLAN</a:t>
            </a:r>
          </a:p>
        </p:txBody>
      </p:sp>
      <p:sp>
        <p:nvSpPr>
          <p:cNvPr id="957" name="Shape 957"/>
          <p:cNvSpPr txBox="1"/>
          <p:nvPr/>
        </p:nvSpPr>
        <p:spPr>
          <a:xfrm>
            <a:off x="3974225" y="2435875"/>
            <a:ext cx="1223400" cy="588000"/>
          </a:xfrm>
          <a:prstGeom prst="rect">
            <a:avLst/>
          </a:prstGeom>
          <a:noFill/>
          <a:ln>
            <a:noFill/>
          </a:ln>
        </p:spPr>
        <p:txBody>
          <a:bodyPr anchorCtr="0" anchor="ctr" bIns="91425" lIns="91425" rIns="91425" tIns="91425">
            <a:noAutofit/>
          </a:bodyPr>
          <a:lstStyle/>
          <a:p>
            <a:pPr lvl="0" rtl="0" algn="ctr">
              <a:spcBef>
                <a:spcPts val="0"/>
              </a:spcBef>
              <a:buNone/>
            </a:pPr>
            <a:r>
              <a:rPr lang="en"/>
              <a:t>IMPLEMENT</a:t>
            </a:r>
          </a:p>
        </p:txBody>
      </p:sp>
      <p:sp>
        <p:nvSpPr>
          <p:cNvPr id="958" name="Shape 958"/>
          <p:cNvSpPr txBox="1"/>
          <p:nvPr/>
        </p:nvSpPr>
        <p:spPr>
          <a:xfrm>
            <a:off x="5735250" y="2435875"/>
            <a:ext cx="1223400" cy="588000"/>
          </a:xfrm>
          <a:prstGeom prst="rect">
            <a:avLst/>
          </a:prstGeom>
          <a:noFill/>
          <a:ln>
            <a:noFill/>
          </a:ln>
        </p:spPr>
        <p:txBody>
          <a:bodyPr anchorCtr="0" anchor="ctr" bIns="91425" lIns="91425" rIns="91425" tIns="91425">
            <a:noAutofit/>
          </a:bodyPr>
          <a:lstStyle/>
          <a:p>
            <a:pPr lvl="0" rtl="0" algn="ctr">
              <a:spcBef>
                <a:spcPts val="0"/>
              </a:spcBef>
              <a:buNone/>
            </a:pPr>
            <a:r>
              <a:rPr lang="en"/>
              <a:t>SUCCEED</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826650" y="1660650"/>
            <a:ext cx="7490700" cy="1822200"/>
          </a:xfrm>
          <a:prstGeom prst="rect">
            <a:avLst/>
          </a:prstGeom>
        </p:spPr>
        <p:txBody>
          <a:bodyPr anchorCtr="0" anchor="ctr" bIns="91425" lIns="91425" rIns="91425" tIns="91425">
            <a:noAutofit/>
          </a:bodyPr>
          <a:lstStyle/>
          <a:p>
            <a:pPr lvl="0" rtl="0" algn="l">
              <a:spcBef>
                <a:spcPts val="0"/>
              </a:spcBef>
              <a:buNone/>
            </a:pPr>
            <a:r>
              <a:rPr lang="en"/>
              <a:t>Questions?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 name="Shape 967"/>
        <p:cNvGrpSpPr/>
        <p:nvPr/>
      </p:nvGrpSpPr>
      <p:grpSpPr>
        <a:xfrm>
          <a:off x="0" y="0"/>
          <a:ext cx="0" cy="0"/>
          <a:chOff x="0" y="0"/>
          <a:chExt cx="0" cy="0"/>
        </a:xfrm>
      </p:grpSpPr>
      <p:sp>
        <p:nvSpPr>
          <p:cNvPr id="968" name="Shape 968"/>
          <p:cNvSpPr txBox="1"/>
          <p:nvPr>
            <p:ph type="title"/>
          </p:nvPr>
        </p:nvSpPr>
        <p:spPr>
          <a:xfrm>
            <a:off x="1938675" y="1818825"/>
            <a:ext cx="5938800" cy="1214700"/>
          </a:xfrm>
          <a:prstGeom prst="rect">
            <a:avLst/>
          </a:prstGeom>
        </p:spPr>
        <p:txBody>
          <a:bodyPr anchorCtr="0" anchor="b" bIns="91425" lIns="91425" rIns="91425" tIns="91425">
            <a:noAutofit/>
          </a:bodyPr>
          <a:lstStyle/>
          <a:p>
            <a:pPr lvl="0" rtl="0">
              <a:spcBef>
                <a:spcPts val="0"/>
              </a:spcBef>
              <a:buNone/>
            </a:pPr>
            <a:r>
              <a:rPr lang="en"/>
              <a:t>THANK YOU</a:t>
            </a:r>
          </a:p>
        </p:txBody>
      </p:sp>
      <p:sp>
        <p:nvSpPr>
          <p:cNvPr id="969" name="Shape 969"/>
          <p:cNvSpPr txBox="1"/>
          <p:nvPr>
            <p:ph idx="1" type="subTitle"/>
          </p:nvPr>
        </p:nvSpPr>
        <p:spPr>
          <a:xfrm>
            <a:off x="2505325" y="3188587"/>
            <a:ext cx="2378700" cy="3099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FFFFFF"/>
                </a:solidFill>
              </a:rPr>
              <a:t>plus.google.com/+RedHat</a:t>
            </a:r>
          </a:p>
        </p:txBody>
      </p:sp>
      <p:sp>
        <p:nvSpPr>
          <p:cNvPr id="970" name="Shape 970"/>
          <p:cNvSpPr txBox="1"/>
          <p:nvPr>
            <p:ph idx="2" type="subTitle"/>
          </p:nvPr>
        </p:nvSpPr>
        <p:spPr>
          <a:xfrm>
            <a:off x="2505325" y="3656203"/>
            <a:ext cx="2378700" cy="3099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FFFFFF"/>
                </a:solidFill>
              </a:rPr>
              <a:t>linkedin.com/company/red-hat</a:t>
            </a:r>
          </a:p>
        </p:txBody>
      </p:sp>
      <p:sp>
        <p:nvSpPr>
          <p:cNvPr id="971" name="Shape 971"/>
          <p:cNvSpPr txBox="1"/>
          <p:nvPr>
            <p:ph idx="3" type="subTitle"/>
          </p:nvPr>
        </p:nvSpPr>
        <p:spPr>
          <a:xfrm>
            <a:off x="2505325" y="4120678"/>
            <a:ext cx="2378700" cy="3099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FFFFFF"/>
                </a:solidFill>
              </a:rPr>
              <a:t>youtube.com/user/RedHatVideos</a:t>
            </a:r>
          </a:p>
        </p:txBody>
      </p:sp>
      <p:sp>
        <p:nvSpPr>
          <p:cNvPr id="972" name="Shape 972"/>
          <p:cNvSpPr txBox="1"/>
          <p:nvPr>
            <p:ph idx="4" type="subTitle"/>
          </p:nvPr>
        </p:nvSpPr>
        <p:spPr>
          <a:xfrm>
            <a:off x="5297750" y="3188587"/>
            <a:ext cx="2378700" cy="3099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FFFFFF"/>
                </a:solidFill>
              </a:rPr>
              <a:t>facebook.com/redhatinc</a:t>
            </a:r>
          </a:p>
        </p:txBody>
      </p:sp>
      <p:sp>
        <p:nvSpPr>
          <p:cNvPr id="973" name="Shape 973"/>
          <p:cNvSpPr txBox="1"/>
          <p:nvPr>
            <p:ph idx="5" type="subTitle"/>
          </p:nvPr>
        </p:nvSpPr>
        <p:spPr>
          <a:xfrm>
            <a:off x="5297750" y="3656203"/>
            <a:ext cx="2378700" cy="309900"/>
          </a:xfrm>
          <a:prstGeom prst="rect">
            <a:avLst/>
          </a:prstGeom>
        </p:spPr>
        <p:txBody>
          <a:bodyPr anchorCtr="0" anchor="t" bIns="91425" lIns="91425" rIns="91425" tIns="91425">
            <a:noAutofit/>
          </a:bodyPr>
          <a:lstStyle/>
          <a:p>
            <a:pPr lvl="0" rtl="0">
              <a:lnSpc>
                <a:spcPct val="115000"/>
              </a:lnSpc>
              <a:spcBef>
                <a:spcPts val="0"/>
              </a:spcBef>
              <a:buNone/>
            </a:pPr>
            <a:r>
              <a:rPr lang="en">
                <a:solidFill>
                  <a:srgbClr val="FFFFFF"/>
                </a:solidFill>
              </a:rPr>
              <a:t>twitter.com/RedHatNews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7" name="Shape 977"/>
        <p:cNvGrpSpPr/>
        <p:nvPr/>
      </p:nvGrpSpPr>
      <p:grpSpPr>
        <a:xfrm>
          <a:off x="0" y="0"/>
          <a:ext cx="0" cy="0"/>
          <a:chOff x="0" y="0"/>
          <a:chExt cx="0" cy="0"/>
        </a:xfrm>
      </p:grpSpPr>
      <p:sp>
        <p:nvSpPr>
          <p:cNvPr id="978" name="Shape 97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79" name="Shape 979"/>
          <p:cNvSpPr txBox="1"/>
          <p:nvPr>
            <p:ph type="title"/>
          </p:nvPr>
        </p:nvSpPr>
        <p:spPr>
          <a:xfrm>
            <a:off x="826650" y="1704884"/>
            <a:ext cx="7490700" cy="1063200"/>
          </a:xfrm>
          <a:prstGeom prst="rect">
            <a:avLst/>
          </a:prstGeom>
        </p:spPr>
        <p:txBody>
          <a:bodyPr anchorCtr="0" anchor="ctr" bIns="91425" lIns="91425" rIns="91425" tIns="91425">
            <a:noAutofit/>
          </a:bodyPr>
          <a:lstStyle/>
          <a:p>
            <a:pPr lvl="0" rtl="0">
              <a:spcBef>
                <a:spcPts val="0"/>
              </a:spcBef>
              <a:buNone/>
            </a:pPr>
            <a:r>
              <a:rPr lang="en"/>
              <a:t>Backup Slides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3" name="Shape 983"/>
        <p:cNvGrpSpPr/>
        <p:nvPr/>
      </p:nvGrpSpPr>
      <p:grpSpPr>
        <a:xfrm>
          <a:off x="0" y="0"/>
          <a:ext cx="0" cy="0"/>
          <a:chOff x="0" y="0"/>
          <a:chExt cx="0" cy="0"/>
        </a:xfrm>
      </p:grpSpPr>
      <p:sp>
        <p:nvSpPr>
          <p:cNvPr id="984" name="Shape 98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85" name="Shape 985"/>
          <p:cNvSpPr txBox="1"/>
          <p:nvPr>
            <p:ph idx="1" type="subTitle"/>
          </p:nvPr>
        </p:nvSpPr>
        <p:spPr>
          <a:xfrm>
            <a:off x="826650" y="1708181"/>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86" name="Shape 986"/>
          <p:cNvSpPr txBox="1"/>
          <p:nvPr>
            <p:ph idx="2" type="subTitle"/>
          </p:nvPr>
        </p:nvSpPr>
        <p:spPr>
          <a:xfrm>
            <a:off x="826650" y="1999125"/>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87" name="Shape 987"/>
          <p:cNvSpPr txBox="1"/>
          <p:nvPr>
            <p:ph idx="3" type="subTitle"/>
          </p:nvPr>
        </p:nvSpPr>
        <p:spPr>
          <a:xfrm>
            <a:off x="4630950" y="1708181"/>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88" name="Shape 988"/>
          <p:cNvSpPr txBox="1"/>
          <p:nvPr>
            <p:ph idx="4" type="subTitle"/>
          </p:nvPr>
        </p:nvSpPr>
        <p:spPr>
          <a:xfrm>
            <a:off x="4630950" y="1999125"/>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89" name="Shape 989"/>
          <p:cNvSpPr txBox="1"/>
          <p:nvPr>
            <p:ph idx="5" type="subTitle"/>
          </p:nvPr>
        </p:nvSpPr>
        <p:spPr>
          <a:xfrm>
            <a:off x="826650" y="2325375"/>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90" name="Shape 990"/>
          <p:cNvSpPr txBox="1"/>
          <p:nvPr>
            <p:ph idx="6" type="subTitle"/>
          </p:nvPr>
        </p:nvSpPr>
        <p:spPr>
          <a:xfrm>
            <a:off x="826650" y="2616318"/>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91" name="Shape 991"/>
          <p:cNvSpPr txBox="1"/>
          <p:nvPr>
            <p:ph idx="7" type="subTitle"/>
          </p:nvPr>
        </p:nvSpPr>
        <p:spPr>
          <a:xfrm>
            <a:off x="4630950" y="2325375"/>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92" name="Shape 992"/>
          <p:cNvSpPr txBox="1"/>
          <p:nvPr>
            <p:ph idx="8" type="subTitle"/>
          </p:nvPr>
        </p:nvSpPr>
        <p:spPr>
          <a:xfrm>
            <a:off x="4630950" y="2616318"/>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93" name="Shape 993"/>
          <p:cNvSpPr txBox="1"/>
          <p:nvPr>
            <p:ph idx="9" type="subTitle"/>
          </p:nvPr>
        </p:nvSpPr>
        <p:spPr>
          <a:xfrm>
            <a:off x="826650" y="2942568"/>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94" name="Shape 994"/>
          <p:cNvSpPr txBox="1"/>
          <p:nvPr>
            <p:ph idx="13" type="subTitle"/>
          </p:nvPr>
        </p:nvSpPr>
        <p:spPr>
          <a:xfrm>
            <a:off x="826650" y="3233512"/>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95" name="Shape 995"/>
          <p:cNvSpPr txBox="1"/>
          <p:nvPr>
            <p:ph idx="14" type="subTitle"/>
          </p:nvPr>
        </p:nvSpPr>
        <p:spPr>
          <a:xfrm>
            <a:off x="4630950" y="2942568"/>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96" name="Shape 996"/>
          <p:cNvSpPr txBox="1"/>
          <p:nvPr>
            <p:ph idx="15" type="subTitle"/>
          </p:nvPr>
        </p:nvSpPr>
        <p:spPr>
          <a:xfrm>
            <a:off x="4630950" y="3233512"/>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97" name="Shape 997"/>
          <p:cNvSpPr txBox="1"/>
          <p:nvPr>
            <p:ph idx="16" type="subTitle"/>
          </p:nvPr>
        </p:nvSpPr>
        <p:spPr>
          <a:xfrm>
            <a:off x="826650" y="3559762"/>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998" name="Shape 998"/>
          <p:cNvSpPr txBox="1"/>
          <p:nvPr>
            <p:ph idx="17" type="subTitle"/>
          </p:nvPr>
        </p:nvSpPr>
        <p:spPr>
          <a:xfrm>
            <a:off x="826650" y="3850706"/>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999" name="Shape 999"/>
          <p:cNvSpPr txBox="1"/>
          <p:nvPr>
            <p:ph idx="18" type="subTitle"/>
          </p:nvPr>
        </p:nvSpPr>
        <p:spPr>
          <a:xfrm>
            <a:off x="4630950" y="3559762"/>
            <a:ext cx="3753899" cy="246299"/>
          </a:xfrm>
          <a:prstGeom prst="rect">
            <a:avLst/>
          </a:prstGeom>
        </p:spPr>
        <p:txBody>
          <a:bodyPr anchorCtr="0" anchor="ctr" bIns="91425" lIns="91425" rIns="91425" tIns="91425">
            <a:noAutofit/>
          </a:bodyPr>
          <a:lstStyle/>
          <a:p>
            <a:pPr lvl="0" rtl="0">
              <a:spcBef>
                <a:spcPts val="0"/>
              </a:spcBef>
              <a:buNone/>
            </a:pPr>
            <a:r>
              <a:rPr lang="en"/>
              <a:t>8:00AM—9:00AM</a:t>
            </a:r>
          </a:p>
        </p:txBody>
      </p:sp>
      <p:sp>
        <p:nvSpPr>
          <p:cNvPr id="1000" name="Shape 1000"/>
          <p:cNvSpPr txBox="1"/>
          <p:nvPr>
            <p:ph idx="19" type="subTitle"/>
          </p:nvPr>
        </p:nvSpPr>
        <p:spPr>
          <a:xfrm>
            <a:off x="4630950" y="3850706"/>
            <a:ext cx="3753899" cy="246299"/>
          </a:xfrm>
          <a:prstGeom prst="rect">
            <a:avLst/>
          </a:prstGeom>
        </p:spPr>
        <p:txBody>
          <a:bodyPr anchorCtr="0" anchor="b" bIns="91425" lIns="91425" rIns="91425" tIns="91425">
            <a:noAutofit/>
          </a:bodyPr>
          <a:lstStyle/>
          <a:p>
            <a:pPr lvl="0" rtl="0">
              <a:spcBef>
                <a:spcPts val="0"/>
              </a:spcBef>
              <a:buNone/>
            </a:pPr>
            <a:r>
              <a:rPr lang="en"/>
              <a:t>NAME OF TOPIC</a:t>
            </a:r>
          </a:p>
        </p:txBody>
      </p:sp>
      <p:sp>
        <p:nvSpPr>
          <p:cNvPr id="1001" name="Shape 100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AGENDA</a:t>
            </a:r>
          </a:p>
        </p:txBody>
      </p:sp>
      <p:sp>
        <p:nvSpPr>
          <p:cNvPr id="1002" name="Shape 1002"/>
          <p:cNvSpPr txBox="1"/>
          <p:nvPr>
            <p:ph idx="20" type="subTitle"/>
          </p:nvPr>
        </p:nvSpPr>
        <p:spPr>
          <a:xfrm>
            <a:off x="826650" y="929775"/>
            <a:ext cx="7490700" cy="328800"/>
          </a:xfrm>
          <a:prstGeom prst="rect">
            <a:avLst/>
          </a:prstGeom>
        </p:spPr>
        <p:txBody>
          <a:bodyPr anchorCtr="0" anchor="t" bIns="91425" lIns="91425" rIns="91425" tIns="91425">
            <a:noAutofit/>
          </a:bodyPr>
          <a:lstStyle/>
          <a:p>
            <a:pPr lvl="0" rtl="0">
              <a:spcBef>
                <a:spcPts val="0"/>
              </a:spcBef>
              <a:buNone/>
            </a:pPr>
            <a:r>
              <a:rPr lang="en"/>
              <a:t>Date and/or title of event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08" name="Shape 1008"/>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1009" name="Shape 1009"/>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Fully Modular Classloading System</a:t>
            </a:r>
          </a:p>
        </p:txBody>
      </p:sp>
      <p:sp>
        <p:nvSpPr>
          <p:cNvPr id="1010" name="Shape 1010"/>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Java EE 6 standard compliant</a:t>
            </a:r>
          </a:p>
          <a:p>
            <a:pPr indent="-228600" lvl="0" marL="457200" rtl="0">
              <a:spcBef>
                <a:spcPts val="0"/>
              </a:spcBef>
            </a:pPr>
            <a:r>
              <a:rPr lang="en"/>
              <a:t>Offers application isolation</a:t>
            </a:r>
          </a:p>
          <a:p>
            <a:pPr indent="-228600" lvl="0" marL="457200" rtl="0">
              <a:spcBef>
                <a:spcPts val="0"/>
              </a:spcBef>
            </a:pPr>
            <a:r>
              <a:rPr lang="en"/>
              <a:t>Hides server implementation classes, only loads classes needed by the application</a:t>
            </a:r>
          </a:p>
          <a:p>
            <a:pPr indent="-228600" lvl="0" marL="457200" rtl="0">
              <a:spcBef>
                <a:spcPts val="0"/>
              </a:spcBef>
            </a:pPr>
            <a:r>
              <a:rPr lang="en"/>
              <a:t>Concurrent loading of classes vs hierarchical</a:t>
            </a:r>
          </a:p>
          <a:p>
            <a:pPr lvl="0" rt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4" name="Shape 1014"/>
        <p:cNvGrpSpPr/>
        <p:nvPr/>
      </p:nvGrpSpPr>
      <p:grpSpPr>
        <a:xfrm>
          <a:off x="0" y="0"/>
          <a:ext cx="0" cy="0"/>
          <a:chOff x="0" y="0"/>
          <a:chExt cx="0" cy="0"/>
        </a:xfrm>
      </p:grpSpPr>
      <p:sp>
        <p:nvSpPr>
          <p:cNvPr id="1015" name="Shape 1015"/>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In previous versions:</a:t>
            </a:r>
          </a:p>
          <a:p>
            <a:pPr indent="-228600" lvl="1" marL="914400" rtl="0">
              <a:spcBef>
                <a:spcPts val="0"/>
              </a:spcBef>
            </a:pPr>
            <a:r>
              <a:rPr lang="en"/>
              <a:t>All services were loaded on boot time</a:t>
            </a:r>
          </a:p>
          <a:p>
            <a:pPr indent="-228600" lvl="1" marL="914400" rtl="0">
              <a:spcBef>
                <a:spcPts val="0"/>
              </a:spcBef>
            </a:pPr>
            <a:r>
              <a:rPr lang="en"/>
              <a:t>Required slimming unwanted of out of the box functionality </a:t>
            </a:r>
          </a:p>
          <a:p>
            <a:pPr indent="-228600" lvl="0" marL="457200" rtl="0">
              <a:spcBef>
                <a:spcPts val="0"/>
              </a:spcBef>
            </a:pPr>
            <a:r>
              <a:rPr lang="en"/>
              <a:t>EAP 6 introduces lazy loading of unwanted services and concurrent start of needed services</a:t>
            </a:r>
          </a:p>
        </p:txBody>
      </p:sp>
      <p:sp>
        <p:nvSpPr>
          <p:cNvPr id="1016" name="Shape 101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17" name="Shape 1017"/>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1018" name="Shape 1018"/>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Boot Process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2" name="Shape 1022"/>
        <p:cNvGrpSpPr/>
        <p:nvPr/>
      </p:nvGrpSpPr>
      <p:grpSpPr>
        <a:xfrm>
          <a:off x="0" y="0"/>
          <a:ext cx="0" cy="0"/>
          <a:chOff x="0" y="0"/>
          <a:chExt cx="0" cy="0"/>
        </a:xfrm>
      </p:grpSpPr>
      <p:sp>
        <p:nvSpPr>
          <p:cNvPr id="1023" name="Shape 1023"/>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24" name="Shape 1024"/>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1025" name="Shape 1025"/>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Flexible Management</a:t>
            </a:r>
          </a:p>
        </p:txBody>
      </p:sp>
      <p:sp>
        <p:nvSpPr>
          <p:cNvPr id="1026" name="Shape 1026"/>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Management Interface: All functionalities consolidated in one console</a:t>
            </a:r>
          </a:p>
          <a:p>
            <a:pPr indent="-228600" lvl="0" marL="457200" rtl="0">
              <a:spcBef>
                <a:spcPts val="0"/>
              </a:spcBef>
            </a:pPr>
            <a:r>
              <a:rPr lang="en"/>
              <a:t>Command Line Interface (CLI)</a:t>
            </a:r>
          </a:p>
          <a:p>
            <a:pPr indent="0" lvl="0" marL="457200" rtl="0">
              <a:spcBef>
                <a:spcPts val="0"/>
              </a:spcBef>
              <a:buNone/>
            </a:pPr>
            <a:r>
              <a:t/>
            </a:r>
            <a:endParaRPr/>
          </a:p>
        </p:txBody>
      </p:sp>
      <p:sp>
        <p:nvSpPr>
          <p:cNvPr id="1027" name="Shape 1027"/>
          <p:cNvSpPr txBox="1"/>
          <p:nvPr/>
        </p:nvSpPr>
        <p:spPr>
          <a:xfrm>
            <a:off x="1155575" y="2212200"/>
            <a:ext cx="7490700" cy="719100"/>
          </a:xfrm>
          <a:prstGeom prst="rect">
            <a:avLst/>
          </a:prstGeom>
          <a:solidFill>
            <a:srgbClr val="DCDCDC"/>
          </a:solidFill>
          <a:ln>
            <a:noFill/>
          </a:ln>
        </p:spPr>
        <p:txBody>
          <a:bodyPr anchorCtr="0" anchor="ctr" bIns="91425" lIns="91425" rIns="91425" tIns="91425">
            <a:noAutofit/>
          </a:bodyPr>
          <a:lstStyle/>
          <a:p>
            <a:pPr indent="0" lvl="0" marL="0" rtl="0">
              <a:spcBef>
                <a:spcPts val="0"/>
              </a:spcBef>
              <a:buNone/>
            </a:pPr>
            <a:r>
              <a:rPr lang="en">
                <a:latin typeface="Consolas"/>
                <a:ea typeface="Consolas"/>
                <a:cs typeface="Consolas"/>
                <a:sym typeface="Consolas"/>
              </a:rPr>
              <a:t>/subsystem=logging/logger=org.jboss.security:write-attribute(level=INFO)</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graphicFrame>
        <p:nvGraphicFramePr>
          <p:cNvPr id="533" name="Shape 533"/>
          <p:cNvGraphicFramePr/>
          <p:nvPr/>
        </p:nvGraphicFramePr>
        <p:xfrm>
          <a:off x="620300" y="1310802"/>
          <a:ext cx="3000000" cy="3000000"/>
        </p:xfrm>
        <a:graphic>
          <a:graphicData uri="http://schemas.openxmlformats.org/drawingml/2006/table">
            <a:tbl>
              <a:tblPr>
                <a:noFill/>
                <a:tableStyleId>{D782C170-4831-4BB0-94AF-37E823008914}</a:tableStyleId>
              </a:tblPr>
              <a:tblGrid>
                <a:gridCol w="1975850"/>
                <a:gridCol w="1975850"/>
                <a:gridCol w="1975850"/>
                <a:gridCol w="1975850"/>
              </a:tblGrid>
              <a:tr h="479300">
                <a:tc>
                  <a:txBody>
                    <a:bodyPr>
                      <a:noAutofit/>
                    </a:bodyPr>
                    <a:lstStyle/>
                    <a:p>
                      <a:pPr lvl="0" rtl="0" algn="ctr">
                        <a:spcBef>
                          <a:spcPts val="0"/>
                        </a:spcBef>
                        <a:buNone/>
                      </a:pPr>
                      <a:r>
                        <a:rPr lang="en" sz="1200">
                          <a:solidFill>
                            <a:schemeClr val="lt1"/>
                          </a:solidFill>
                          <a:latin typeface="Proxima Nova"/>
                          <a:ea typeface="Proxima Nova"/>
                          <a:cs typeface="Proxima Nova"/>
                          <a:sym typeface="Proxima Nova"/>
                        </a:rPr>
                        <a:t>Fully Modular Classloader</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c>
                  <a:txBody>
                    <a:bodyPr>
                      <a:noAutofit/>
                    </a:bodyPr>
                    <a:lstStyle/>
                    <a:p>
                      <a:pPr lvl="0" rtl="0" algn="ctr">
                        <a:spcBef>
                          <a:spcPts val="0"/>
                        </a:spcBef>
                        <a:buNone/>
                      </a:pPr>
                      <a:r>
                        <a:rPr lang="en" sz="1200">
                          <a:solidFill>
                            <a:schemeClr val="lt1"/>
                          </a:solidFill>
                          <a:latin typeface="Proxima Nova"/>
                          <a:ea typeface="Proxima Nova"/>
                          <a:cs typeface="Proxima Nova"/>
                          <a:sym typeface="Proxima Nova"/>
                        </a:rPr>
                        <a:t>Boot Process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c>
                  <a:txBody>
                    <a:bodyPr>
                      <a:noAutofit/>
                    </a:bodyPr>
                    <a:lstStyle/>
                    <a:p>
                      <a:pPr lvl="0" rtl="0" algn="ctr">
                        <a:spcBef>
                          <a:spcPts val="0"/>
                        </a:spcBef>
                        <a:buNone/>
                      </a:pPr>
                      <a:r>
                        <a:rPr lang="en" sz="1200">
                          <a:solidFill>
                            <a:schemeClr val="lt1"/>
                          </a:solidFill>
                          <a:latin typeface="Proxima Nova"/>
                          <a:ea typeface="Proxima Nova"/>
                          <a:cs typeface="Proxima Nova"/>
                          <a:sym typeface="Proxima Nova"/>
                        </a:rPr>
                        <a:t>Flexible Management</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c>
                  <a:txBody>
                    <a:bodyPr>
                      <a:noAutofit/>
                    </a:bodyPr>
                    <a:lstStyle/>
                    <a:p>
                      <a:pPr lvl="0" rtl="0" algn="ctr">
                        <a:spcBef>
                          <a:spcPts val="0"/>
                        </a:spcBef>
                        <a:buNone/>
                      </a:pPr>
                      <a:r>
                        <a:rPr lang="en" sz="1200">
                          <a:solidFill>
                            <a:schemeClr val="lt1"/>
                          </a:solidFill>
                          <a:latin typeface="Proxima Nova"/>
                          <a:ea typeface="Proxima Nova"/>
                          <a:cs typeface="Proxima Nova"/>
                          <a:sym typeface="Proxima Nova"/>
                        </a:rPr>
                        <a:t>Running Modes &amp; Profiles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r>
              <a:tr h="603950">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Java EE 6 standard compliant</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lazy loading of unwanted services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spcBef>
                          <a:spcPts val="0"/>
                        </a:spcBef>
                        <a:buNone/>
                      </a:pPr>
                      <a:r>
                        <a:rPr lang="en" sz="1200">
                          <a:solidFill>
                            <a:schemeClr val="dk1"/>
                          </a:solidFill>
                          <a:latin typeface="Proxima Nova"/>
                          <a:ea typeface="Proxima Nova"/>
                          <a:cs typeface="Proxima Nova"/>
                          <a:sym typeface="Proxima Nova"/>
                        </a:rPr>
                        <a:t>Management functionalities in one improved console</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Standalone &amp; Domain</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r>
              <a:tr h="933850">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Offers application isolation. Only loads classes needed by the application</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Concurrent start of needed services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Command Line Interface (CLI)</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profile is a collection of subsystems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r>
              <a:tr h="1119950">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Concurrent loading of classes vs hierarchical</a:t>
                      </a:r>
                    </a:p>
                    <a:p>
                      <a:pPr lvl="0" rtl="0" algn="ctr">
                        <a:spcBef>
                          <a:spcPts val="0"/>
                        </a:spcBef>
                        <a:buNone/>
                      </a:pPr>
                      <a:r>
                        <a:t/>
                      </a:r>
                      <a:endParaRPr sz="1100">
                        <a:solidFill>
                          <a:srgbClr val="4C4C4C"/>
                        </a:solidFill>
                        <a:latin typeface="Proxima Nova"/>
                        <a:ea typeface="Proxima Nova"/>
                        <a:cs typeface="Proxima Nova"/>
                        <a:sym typeface="Proxima Nova"/>
                      </a:endParaRP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spcBef>
                          <a:spcPts val="0"/>
                        </a:spcBef>
                        <a:buNone/>
                      </a:pPr>
                      <a:r>
                        <a:t/>
                      </a:r>
                      <a:endParaRPr sz="1100">
                        <a:latin typeface="Proxima Nova"/>
                        <a:ea typeface="Proxima Nova"/>
                        <a:cs typeface="Proxima Nova"/>
                        <a:sym typeface="Proxima Nova"/>
                      </a:endParaRP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spcBef>
                          <a:spcPts val="0"/>
                        </a:spcBef>
                        <a:buNone/>
                      </a:pPr>
                      <a:r>
                        <a:t/>
                      </a:r>
                      <a:endParaRPr sz="1100">
                        <a:latin typeface="Proxima Nova"/>
                        <a:ea typeface="Proxima Nova"/>
                        <a:cs typeface="Proxima Nova"/>
                        <a:sym typeface="Proxima Nova"/>
                      </a:endParaRP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A standalone JBoss instance runs a single profile whereas a domain can run multiple</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r>
            </a:tbl>
          </a:graphicData>
        </a:graphic>
      </p:graphicFrame>
      <p:sp>
        <p:nvSpPr>
          <p:cNvPr id="534" name="Shape 53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35" name="Shape 53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36" name="Shape 536"/>
          <p:cNvSpPr txBox="1"/>
          <p:nvPr>
            <p:ph idx="2" type="subTitle"/>
          </p:nvPr>
        </p:nvSpPr>
        <p:spPr>
          <a:xfrm>
            <a:off x="974550" y="929775"/>
            <a:ext cx="7194900" cy="656700"/>
          </a:xfrm>
          <a:prstGeom prst="rect">
            <a:avLst/>
          </a:prstGeom>
        </p:spPr>
        <p:txBody>
          <a:bodyPr anchorCtr="0" anchor="t" bIns="91425" lIns="91425" rIns="91425" tIns="91425">
            <a:noAutofit/>
          </a:bodyPr>
          <a:lstStyle/>
          <a:p>
            <a:pPr lvl="0" rtl="0">
              <a:spcBef>
                <a:spcPts val="0"/>
              </a:spcBef>
              <a:buNone/>
            </a:pPr>
            <a:r>
              <a:rPr lang="en"/>
              <a:t>New Features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 name="Shape 1031"/>
        <p:cNvGrpSpPr/>
        <p:nvPr/>
      </p:nvGrpSpPr>
      <p:grpSpPr>
        <a:xfrm>
          <a:off x="0" y="0"/>
          <a:ext cx="0" cy="0"/>
          <a:chOff x="0" y="0"/>
          <a:chExt cx="0" cy="0"/>
        </a:xfrm>
      </p:grpSpPr>
      <p:sp>
        <p:nvSpPr>
          <p:cNvPr id="1032" name="Shape 1032"/>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33" name="Shape 1033"/>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1034" name="Shape 1034"/>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Directory Structures and Scripts</a:t>
            </a:r>
          </a:p>
        </p:txBody>
      </p:sp>
      <p:sp>
        <p:nvSpPr>
          <p:cNvPr id="1035" name="Shape 1035"/>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The JBOSS_HOME/server directory has been removed</a:t>
            </a:r>
          </a:p>
          <a:p>
            <a:pPr indent="-228600" lvl="0" marL="457200" rtl="0">
              <a:spcBef>
                <a:spcPts val="0"/>
              </a:spcBef>
            </a:pPr>
            <a:r>
              <a:rPr lang="en"/>
              <a:t>Standalone mode: </a:t>
            </a:r>
          </a:p>
          <a:p>
            <a:pPr indent="-228600" lvl="1" marL="914400" rtl="0">
              <a:spcBef>
                <a:spcPts val="0"/>
              </a:spcBef>
            </a:pPr>
            <a:r>
              <a:rPr lang="en"/>
              <a:t>Configuration files are now located under JBOSS_HOME/standalone/configuration</a:t>
            </a:r>
          </a:p>
          <a:p>
            <a:pPr indent="-228600" lvl="1" marL="914400" rtl="0">
              <a:spcBef>
                <a:spcPts val="0"/>
              </a:spcBef>
            </a:pPr>
            <a:r>
              <a:rPr lang="en"/>
              <a:t>Deployments directory under JBOSS_HOME/standalone/deployments</a:t>
            </a:r>
          </a:p>
          <a:p>
            <a:pPr indent="-228600" lvl="0" marL="457200" rtl="0">
              <a:spcBef>
                <a:spcPts val="0"/>
              </a:spcBef>
            </a:pPr>
            <a:r>
              <a:rPr lang="en"/>
              <a:t>For domain mode replace “standalone” with “domain”</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9" name="Shape 1039"/>
        <p:cNvGrpSpPr/>
        <p:nvPr/>
      </p:nvGrpSpPr>
      <p:grpSpPr>
        <a:xfrm>
          <a:off x="0" y="0"/>
          <a:ext cx="0" cy="0"/>
          <a:chOff x="0" y="0"/>
          <a:chExt cx="0" cy="0"/>
        </a:xfrm>
      </p:grpSpPr>
      <p:sp>
        <p:nvSpPr>
          <p:cNvPr id="1040" name="Shape 1040"/>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41" name="Shape 1041"/>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1042" name="Shape 1042"/>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JMS</a:t>
            </a:r>
          </a:p>
        </p:txBody>
      </p:sp>
      <p:sp>
        <p:nvSpPr>
          <p:cNvPr id="1043" name="Shape 1043"/>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JBoss Messaging is replaced by HornetQ</a:t>
            </a:r>
          </a:p>
          <a:p>
            <a:pPr indent="-228600" lvl="0" marL="457200" rtl="0">
              <a:spcBef>
                <a:spcPts val="0"/>
              </a:spcBef>
            </a:pPr>
            <a:r>
              <a:rPr lang="en"/>
              <a:t>Existing messages in JBoss Messaging database would be migrated to HornetQ Journals</a:t>
            </a:r>
          </a:p>
          <a:p>
            <a:pPr indent="-228600" lvl="0" marL="457200" rtl="0">
              <a:spcBef>
                <a:spcPts val="0"/>
              </a:spcBef>
            </a:pPr>
            <a:r>
              <a:rPr lang="en"/>
              <a:t>Queues, Topics etc are now configured in profile XML files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7" name="Shape 1047"/>
        <p:cNvGrpSpPr/>
        <p:nvPr/>
      </p:nvGrpSpPr>
      <p:grpSpPr>
        <a:xfrm>
          <a:off x="0" y="0"/>
          <a:ext cx="0" cy="0"/>
          <a:chOff x="0" y="0"/>
          <a:chExt cx="0" cy="0"/>
        </a:xfrm>
      </p:grpSpPr>
      <p:sp>
        <p:nvSpPr>
          <p:cNvPr id="1048" name="Shape 104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49" name="Shape 1049"/>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7</a:t>
            </a:r>
          </a:p>
        </p:txBody>
      </p:sp>
      <p:sp>
        <p:nvSpPr>
          <p:cNvPr id="1050" name="Shape 1050"/>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What is gone and Replaced</a:t>
            </a:r>
          </a:p>
        </p:txBody>
      </p:sp>
      <p:sp>
        <p:nvSpPr>
          <p:cNvPr id="1051" name="Shape 1051"/>
          <p:cNvSpPr txBox="1"/>
          <p:nvPr>
            <p:ph idx="1" type="body"/>
          </p:nvPr>
        </p:nvSpPr>
        <p:spPr>
          <a:xfrm>
            <a:off x="826700" y="1293350"/>
            <a:ext cx="7490700" cy="2977500"/>
          </a:xfrm>
          <a:prstGeom prst="rect">
            <a:avLst/>
          </a:prstGeom>
        </p:spPr>
        <p:txBody>
          <a:bodyPr anchorCtr="0" anchor="t" bIns="91425" lIns="91425" rIns="91425" tIns="91425">
            <a:noAutofit/>
          </a:bodyPr>
          <a:lstStyle/>
          <a:p>
            <a:pPr indent="-254000" lvl="0" marL="292100" rtl="0">
              <a:lnSpc>
                <a:spcPct val="100000"/>
              </a:lnSpc>
              <a:spcBef>
                <a:spcPts val="0"/>
              </a:spcBef>
              <a:buSzPct val="100000"/>
            </a:pPr>
            <a:r>
              <a:rPr b="1" lang="en" sz="1800"/>
              <a:t>Dropped EAP 6 subsystems</a:t>
            </a:r>
          </a:p>
          <a:p>
            <a:pPr indent="-254000" lvl="1" marL="584200" rtl="0">
              <a:lnSpc>
                <a:spcPct val="100000"/>
              </a:lnSpc>
              <a:spcBef>
                <a:spcPts val="0"/>
              </a:spcBef>
              <a:buSzPct val="100000"/>
            </a:pPr>
            <a:r>
              <a:rPr lang="en" sz="1800"/>
              <a:t>CMP</a:t>
            </a:r>
          </a:p>
          <a:p>
            <a:pPr indent="-254000" lvl="1" marL="584200" rtl="0">
              <a:lnSpc>
                <a:spcPct val="100000"/>
              </a:lnSpc>
              <a:spcBef>
                <a:spcPts val="0"/>
              </a:spcBef>
              <a:buSzPct val="100000"/>
            </a:pPr>
            <a:r>
              <a:rPr lang="en" sz="1800"/>
              <a:t>JAXR</a:t>
            </a:r>
          </a:p>
          <a:p>
            <a:pPr indent="-254000" lvl="1" marL="584200" rtl="0">
              <a:lnSpc>
                <a:spcPct val="100000"/>
              </a:lnSpc>
              <a:spcBef>
                <a:spcPts val="0"/>
              </a:spcBef>
              <a:buSzPct val="100000"/>
            </a:pPr>
            <a:r>
              <a:rPr lang="en" sz="1800"/>
              <a:t>Threads</a:t>
            </a:r>
          </a:p>
          <a:p>
            <a:pPr indent="-254000" lvl="1" marL="584200" rtl="0">
              <a:lnSpc>
                <a:spcPct val="100000"/>
              </a:lnSpc>
              <a:spcBef>
                <a:spcPts val="0"/>
              </a:spcBef>
              <a:buSzPct val="100000"/>
            </a:pPr>
            <a:r>
              <a:rPr lang="en" sz="1800"/>
              <a:t>OSGi</a:t>
            </a:r>
          </a:p>
          <a:p>
            <a:pPr indent="0" lvl="0" marL="0" rtl="0">
              <a:lnSpc>
                <a:spcPct val="100000"/>
              </a:lnSpc>
              <a:spcBef>
                <a:spcPts val="0"/>
              </a:spcBef>
              <a:buNone/>
            </a:pPr>
            <a:r>
              <a:t/>
            </a:r>
            <a:endParaRPr sz="1800"/>
          </a:p>
          <a:p>
            <a:pPr indent="-254000" lvl="0" marL="292100" rtl="0">
              <a:lnSpc>
                <a:spcPct val="100000"/>
              </a:lnSpc>
              <a:spcBef>
                <a:spcPts val="0"/>
              </a:spcBef>
              <a:buSzPct val="100000"/>
            </a:pPr>
            <a:r>
              <a:rPr b="1" lang="en" sz="1800"/>
              <a:t>Removed support</a:t>
            </a:r>
          </a:p>
          <a:p>
            <a:pPr indent="-254000" lvl="1" marL="584200" rtl="0">
              <a:lnSpc>
                <a:spcPct val="100000"/>
              </a:lnSpc>
              <a:spcBef>
                <a:spcPts val="0"/>
              </a:spcBef>
              <a:buSzPct val="100000"/>
            </a:pPr>
            <a:r>
              <a:rPr lang="en" sz="1800"/>
              <a:t>CMP EJB	→ 	JPA</a:t>
            </a:r>
          </a:p>
          <a:p>
            <a:pPr indent="-254000" lvl="1" marL="584200" rtl="0">
              <a:lnSpc>
                <a:spcPct val="100000"/>
              </a:lnSpc>
              <a:spcBef>
                <a:spcPts val="0"/>
              </a:spcBef>
              <a:buSzPct val="100000"/>
            </a:pPr>
            <a:r>
              <a:rPr lang="en" sz="1800"/>
              <a:t>JAX-RPC	→ 	JAX-WS</a:t>
            </a:r>
          </a:p>
          <a:p>
            <a:pPr indent="-254000" lvl="1" marL="584200" rtl="0">
              <a:lnSpc>
                <a:spcPct val="100000"/>
              </a:lnSpc>
              <a:spcBef>
                <a:spcPts val="0"/>
              </a:spcBef>
              <a:buSzPct val="100000"/>
            </a:pPr>
            <a:r>
              <a:rPr lang="en" sz="1800"/>
              <a:t>JSR-88		→ 	CLI / management console / scanner / maven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5" name="Shape 1055"/>
        <p:cNvGrpSpPr/>
        <p:nvPr/>
      </p:nvGrpSpPr>
      <p:grpSpPr>
        <a:xfrm>
          <a:off x="0" y="0"/>
          <a:ext cx="0" cy="0"/>
          <a:chOff x="0" y="0"/>
          <a:chExt cx="0" cy="0"/>
        </a:xfrm>
      </p:grpSpPr>
      <p:sp>
        <p:nvSpPr>
          <p:cNvPr id="1056" name="Shape 105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57" name="Shape 1057"/>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7</a:t>
            </a:r>
          </a:p>
        </p:txBody>
      </p:sp>
      <p:sp>
        <p:nvSpPr>
          <p:cNvPr id="1058" name="Shape 1058"/>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What has been replaced</a:t>
            </a:r>
          </a:p>
        </p:txBody>
      </p:sp>
      <p:sp>
        <p:nvSpPr>
          <p:cNvPr id="1059" name="Shape 1059"/>
          <p:cNvSpPr txBox="1"/>
          <p:nvPr/>
        </p:nvSpPr>
        <p:spPr>
          <a:xfrm>
            <a:off x="826650" y="1270650"/>
            <a:ext cx="7777800" cy="3207600"/>
          </a:xfrm>
          <a:prstGeom prst="rect">
            <a:avLst/>
          </a:prstGeom>
          <a:noFill/>
          <a:ln>
            <a:noFill/>
          </a:ln>
        </p:spPr>
        <p:txBody>
          <a:bodyPr anchorCtr="0" anchor="t" bIns="91425" lIns="91425" rIns="91425" tIns="91425">
            <a:noAutofit/>
          </a:bodyPr>
          <a:lstStyle/>
          <a:p>
            <a:pPr indent="-342900" lvl="0" marL="457200" rtl="0">
              <a:spcBef>
                <a:spcPts val="0"/>
              </a:spcBef>
              <a:buClr>
                <a:srgbClr val="000000"/>
              </a:buClr>
              <a:buSzPct val="100000"/>
              <a:buFont typeface="Proxima Nova"/>
              <a:buChar char="●"/>
            </a:pPr>
            <a:r>
              <a:rPr lang="en" sz="1800">
                <a:solidFill>
                  <a:srgbClr val="000000"/>
                </a:solidFill>
                <a:latin typeface="Proxima Nova"/>
                <a:ea typeface="Proxima Nova"/>
                <a:cs typeface="Proxima Nova"/>
                <a:sym typeface="Proxima Nova"/>
              </a:rPr>
              <a:t>Subsystems replaced by new ones with different configuration models</a:t>
            </a:r>
          </a:p>
          <a:p>
            <a:pPr indent="-342900" lvl="1" marL="914400" rtl="0">
              <a:spcBef>
                <a:spcPts val="0"/>
              </a:spcBef>
              <a:buClr>
                <a:srgbClr val="000000"/>
              </a:buClr>
              <a:buSzPct val="100000"/>
              <a:buFont typeface="Proxima Nova"/>
              <a:buChar char="○"/>
            </a:pPr>
            <a:r>
              <a:rPr lang="en" sz="1800">
                <a:solidFill>
                  <a:srgbClr val="000000"/>
                </a:solidFill>
                <a:latin typeface="Proxima Nova"/>
                <a:ea typeface="Proxima Nova"/>
                <a:cs typeface="Proxima Nova"/>
                <a:sym typeface="Proxima Nova"/>
              </a:rPr>
              <a:t>web 		→	 undertow</a:t>
            </a:r>
          </a:p>
          <a:p>
            <a:pPr indent="-342900" lvl="1" marL="914400" rtl="0">
              <a:spcBef>
                <a:spcPts val="0"/>
              </a:spcBef>
              <a:buClr>
                <a:srgbClr val="000000"/>
              </a:buClr>
              <a:buSzPct val="100000"/>
              <a:buFont typeface="Proxima Nova"/>
              <a:buChar char="○"/>
            </a:pPr>
            <a:r>
              <a:rPr lang="en" sz="1800">
                <a:latin typeface="Proxima Nova"/>
                <a:ea typeface="Proxima Nova"/>
                <a:cs typeface="Proxima Nova"/>
                <a:sym typeface="Proxima Nova"/>
              </a:rPr>
              <a:t>HornetQ</a:t>
            </a:r>
            <a:r>
              <a:rPr lang="en" sz="1800">
                <a:solidFill>
                  <a:srgbClr val="000000"/>
                </a:solidFill>
                <a:latin typeface="Proxima Nova"/>
                <a:ea typeface="Proxima Nova"/>
                <a:cs typeface="Proxima Nova"/>
                <a:sym typeface="Proxima Nova"/>
              </a:rPr>
              <a:t> 	→ 	</a:t>
            </a:r>
            <a:r>
              <a:rPr lang="en" sz="1800">
                <a:latin typeface="Proxima Nova"/>
                <a:ea typeface="Proxima Nova"/>
                <a:cs typeface="Proxima Nova"/>
                <a:sym typeface="Proxima Nova"/>
              </a:rPr>
              <a:t>ActiveMQ Artemis</a:t>
            </a:r>
          </a:p>
          <a:p>
            <a:pPr indent="-342900" lvl="1" marL="914400" rtl="0">
              <a:spcBef>
                <a:spcPts val="0"/>
              </a:spcBef>
              <a:buClr>
                <a:srgbClr val="000000"/>
              </a:buClr>
              <a:buSzPct val="100000"/>
              <a:buFont typeface="Proxima Nova"/>
              <a:buChar char="○"/>
            </a:pPr>
            <a:r>
              <a:rPr lang="en" sz="1800">
                <a:solidFill>
                  <a:srgbClr val="000000"/>
                </a:solidFill>
                <a:latin typeface="Proxima Nova"/>
                <a:ea typeface="Proxima Nova"/>
                <a:cs typeface="Proxima Nova"/>
                <a:sym typeface="Proxima Nova"/>
              </a:rPr>
              <a:t>jacorb 		→ 	iiop-openjd</a:t>
            </a:r>
            <a:r>
              <a:rPr lang="en" sz="1800">
                <a:solidFill>
                  <a:srgbClr val="000000"/>
                </a:solidFill>
                <a:latin typeface="Proxima Nova"/>
                <a:ea typeface="Proxima Nova"/>
                <a:cs typeface="Proxima Nova"/>
                <a:sym typeface="Proxima Nova"/>
              </a:rPr>
              <a:t>k</a:t>
            </a:r>
            <a:br>
              <a:rPr lang="en" sz="1800">
                <a:solidFill>
                  <a:srgbClr val="000000"/>
                </a:solidFill>
                <a:latin typeface="Proxima Nova"/>
                <a:ea typeface="Proxima Nova"/>
                <a:cs typeface="Proxima Nova"/>
                <a:sym typeface="Proxima Nova"/>
              </a:rPr>
            </a:br>
          </a:p>
          <a:p>
            <a:pPr lvl="0" rtl="0">
              <a:spcBef>
                <a:spcPts val="0"/>
              </a:spcBef>
              <a:buNone/>
            </a:pPr>
            <a:r>
              <a:t/>
            </a:r>
            <a:endParaRPr sz="1800">
              <a:solidFill>
                <a:srgbClr val="000000"/>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3" name="Shape 1063"/>
        <p:cNvGrpSpPr/>
        <p:nvPr/>
      </p:nvGrpSpPr>
      <p:grpSpPr>
        <a:xfrm>
          <a:off x="0" y="0"/>
          <a:ext cx="0" cy="0"/>
          <a:chOff x="0" y="0"/>
          <a:chExt cx="0" cy="0"/>
        </a:xfrm>
      </p:grpSpPr>
      <p:sp>
        <p:nvSpPr>
          <p:cNvPr id="1064" name="Shape 1064"/>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65" name="Shape 1065"/>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7</a:t>
            </a:r>
          </a:p>
        </p:txBody>
      </p:sp>
      <p:sp>
        <p:nvSpPr>
          <p:cNvPr id="1066" name="Shape 1066"/>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What has been added</a:t>
            </a:r>
          </a:p>
        </p:txBody>
      </p:sp>
      <p:sp>
        <p:nvSpPr>
          <p:cNvPr id="1067" name="Shape 1067"/>
          <p:cNvSpPr txBox="1"/>
          <p:nvPr/>
        </p:nvSpPr>
        <p:spPr>
          <a:xfrm>
            <a:off x="826650" y="1270650"/>
            <a:ext cx="7777800" cy="3207600"/>
          </a:xfrm>
          <a:prstGeom prst="rect">
            <a:avLst/>
          </a:prstGeom>
          <a:noFill/>
          <a:ln>
            <a:noFill/>
          </a:ln>
        </p:spPr>
        <p:txBody>
          <a:bodyPr anchorCtr="0" anchor="t" bIns="91425" lIns="91425" rIns="91425" tIns="91425">
            <a:noAutofit/>
          </a:bodyPr>
          <a:lstStyle/>
          <a:p>
            <a:pPr indent="-342900" lvl="0" marL="457200" rtl="0">
              <a:spcBef>
                <a:spcPts val="0"/>
              </a:spcBef>
              <a:buClr>
                <a:srgbClr val="000000"/>
              </a:buClr>
              <a:buSzPct val="100000"/>
              <a:buFont typeface="Proxima Nova"/>
              <a:buChar char="●"/>
            </a:pPr>
            <a:r>
              <a:rPr lang="en" sz="1800">
                <a:latin typeface="Proxima Nova"/>
                <a:ea typeface="Proxima Nova"/>
                <a:cs typeface="Proxima Nova"/>
                <a:sym typeface="Proxima Nova"/>
              </a:rPr>
              <a:t>Enhancements for Management Console</a:t>
            </a:r>
          </a:p>
          <a:p>
            <a:pPr indent="-342900" lvl="0" marL="457200" rtl="0">
              <a:spcBef>
                <a:spcPts val="0"/>
              </a:spcBef>
              <a:buClr>
                <a:srgbClr val="000000"/>
              </a:buClr>
              <a:buSzPct val="100000"/>
              <a:buFont typeface="Proxima Nova"/>
              <a:buChar char="●"/>
            </a:pPr>
            <a:r>
              <a:rPr lang="en" sz="1800">
                <a:latin typeface="Proxima Nova"/>
                <a:ea typeface="Proxima Nova"/>
                <a:cs typeface="Proxima Nova"/>
                <a:sym typeface="Proxima Nova"/>
              </a:rPr>
              <a:t>Offline CLI</a:t>
            </a:r>
          </a:p>
          <a:p>
            <a:pPr indent="-342900" lvl="0" marL="457200" rtl="0">
              <a:spcBef>
                <a:spcPts val="0"/>
              </a:spcBef>
              <a:buClr>
                <a:srgbClr val="000000"/>
              </a:buClr>
              <a:buSzPct val="100000"/>
              <a:buFont typeface="Proxima Nova"/>
              <a:buChar char="●"/>
            </a:pPr>
            <a:r>
              <a:rPr lang="en" sz="1800">
                <a:latin typeface="Proxima Nova"/>
                <a:ea typeface="Proxima Nova"/>
                <a:cs typeface="Proxima Nova"/>
                <a:sym typeface="Proxima Nova"/>
              </a:rPr>
              <a:t>Port Reduction:</a:t>
            </a:r>
          </a:p>
          <a:p>
            <a:pPr indent="-342900" lvl="1" marL="914400" marR="0" rtl="0" algn="l">
              <a:lnSpc>
                <a:spcPct val="115000"/>
              </a:lnSpc>
              <a:spcBef>
                <a:spcPts val="0"/>
              </a:spcBef>
              <a:spcAft>
                <a:spcPts val="0"/>
              </a:spcAft>
              <a:buClr>
                <a:schemeClr val="dk1"/>
              </a:buClr>
              <a:buSzPct val="100000"/>
              <a:buFont typeface="Proxima Nova"/>
              <a:buChar char="○"/>
            </a:pPr>
            <a:r>
              <a:rPr lang="en" sz="1800">
                <a:solidFill>
                  <a:schemeClr val="dk1"/>
                </a:solidFill>
                <a:latin typeface="Proxima Nova"/>
                <a:ea typeface="Proxima Nova"/>
                <a:cs typeface="Proxima Nova"/>
                <a:sym typeface="Proxima Nova"/>
              </a:rPr>
              <a:t>8080 – for applications with JNDI and EJB multiplexed</a:t>
            </a:r>
          </a:p>
          <a:p>
            <a:pPr indent="-342900" lvl="1" marL="914400" rtl="0">
              <a:lnSpc>
                <a:spcPct val="115000"/>
              </a:lnSpc>
              <a:spcBef>
                <a:spcPts val="0"/>
              </a:spcBef>
              <a:buClr>
                <a:schemeClr val="dk1"/>
              </a:buClr>
              <a:buSzPct val="100000"/>
              <a:buFont typeface="Proxima Nova"/>
              <a:buChar char="○"/>
            </a:pPr>
            <a:r>
              <a:rPr lang="en" sz="1800">
                <a:solidFill>
                  <a:schemeClr val="dk1"/>
                </a:solidFill>
                <a:latin typeface="Proxima Nova"/>
                <a:ea typeface="Proxima Nova"/>
                <a:cs typeface="Proxima Nova"/>
                <a:sym typeface="Proxima Nova"/>
              </a:rPr>
              <a:t>9990 – for management, for both HTTP/JSON &amp; native API</a:t>
            </a:r>
          </a:p>
          <a:p>
            <a:pPr indent="-342900" lvl="0" marL="457200" rtl="0">
              <a:lnSpc>
                <a:spcPct val="115000"/>
              </a:lnSpc>
              <a:spcBef>
                <a:spcPts val="0"/>
              </a:spcBef>
              <a:buClr>
                <a:schemeClr val="dk1"/>
              </a:buClr>
              <a:buSzPct val="100000"/>
              <a:buFont typeface="Proxima Nova"/>
              <a:buChar char="●"/>
            </a:pPr>
            <a:r>
              <a:rPr lang="en" sz="1800">
                <a:solidFill>
                  <a:schemeClr val="dk1"/>
                </a:solidFill>
                <a:latin typeface="Proxima Nova"/>
                <a:ea typeface="Proxima Nova"/>
                <a:cs typeface="Proxima Nova"/>
                <a:sym typeface="Proxima Nova"/>
              </a:rPr>
              <a:t>SSO – PicketLink + KeyCloak</a:t>
            </a:r>
            <a:br>
              <a:rPr lang="en" sz="1800">
                <a:solidFill>
                  <a:srgbClr val="000000"/>
                </a:solidFill>
                <a:latin typeface="Proxima Nova"/>
                <a:ea typeface="Proxima Nova"/>
                <a:cs typeface="Proxima Nova"/>
                <a:sym typeface="Proxima Nova"/>
              </a:rPr>
            </a:br>
          </a:p>
          <a:p>
            <a:pPr lvl="0" rtl="0">
              <a:spcBef>
                <a:spcPts val="0"/>
              </a:spcBef>
              <a:buNone/>
            </a:pPr>
            <a:r>
              <a:t/>
            </a:r>
            <a:endParaRPr sz="1800">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sp>
        <p:nvSpPr>
          <p:cNvPr id="541" name="Shape 541"/>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42" name="Shape 542"/>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43" name="Shape 543"/>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Profiles</a:t>
            </a:r>
          </a:p>
        </p:txBody>
      </p:sp>
      <p:sp>
        <p:nvSpPr>
          <p:cNvPr id="544" name="Shape 544"/>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A JBoss EAP 6 profile is a collection of subsystems</a:t>
            </a:r>
          </a:p>
          <a:p>
            <a:pPr indent="-228600" lvl="0" marL="457200" rtl="0">
              <a:spcBef>
                <a:spcPts val="0"/>
              </a:spcBef>
            </a:pPr>
            <a:r>
              <a:rPr lang="en"/>
              <a:t>A standalone JBoss instance runs a single profile whereas a domain can run multiple</a:t>
            </a:r>
          </a:p>
          <a:p>
            <a:pPr indent="-228600" lvl="0" marL="457200" rtl="0">
              <a:spcBef>
                <a:spcPts val="0"/>
              </a:spcBef>
            </a:pPr>
            <a:r>
              <a:rPr lang="en"/>
              <a:t>Four pre-configured profiles:</a:t>
            </a:r>
          </a:p>
          <a:p>
            <a:pPr indent="-228600" lvl="1" marL="914400" rtl="0">
              <a:spcBef>
                <a:spcPts val="0"/>
              </a:spcBef>
            </a:pPr>
            <a:r>
              <a:rPr lang="en"/>
              <a:t>Default</a:t>
            </a:r>
          </a:p>
          <a:p>
            <a:pPr indent="-228600" lvl="1" marL="914400" rtl="0">
              <a:spcBef>
                <a:spcPts val="0"/>
              </a:spcBef>
            </a:pPr>
            <a:r>
              <a:rPr lang="en"/>
              <a:t>High Availability (HA)</a:t>
            </a:r>
          </a:p>
          <a:p>
            <a:pPr indent="-228600" lvl="1" marL="914400" rtl="0">
              <a:spcBef>
                <a:spcPts val="0"/>
              </a:spcBef>
            </a:pPr>
            <a:r>
              <a:rPr lang="en"/>
              <a:t>Full</a:t>
            </a:r>
          </a:p>
          <a:p>
            <a:pPr indent="-228600" lvl="1" marL="914400" rtl="0">
              <a:spcBef>
                <a:spcPts val="0"/>
              </a:spcBef>
            </a:pPr>
            <a:r>
              <a:rPr lang="en"/>
              <a:t>Full-HA</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50" name="Shape 550"/>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51" name="Shape 551"/>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Managed Domains</a:t>
            </a:r>
          </a:p>
        </p:txBody>
      </p:sp>
      <p:sp>
        <p:nvSpPr>
          <p:cNvPr id="552" name="Shape 552"/>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Combine virtual servers on physical hosts into server groups</a:t>
            </a:r>
          </a:p>
          <a:p>
            <a:pPr indent="-228600" lvl="0" marL="457200" rtl="0">
              <a:spcBef>
                <a:spcPts val="0"/>
              </a:spcBef>
            </a:pPr>
            <a:r>
              <a:rPr lang="en"/>
              <a:t>Server groups share configurations and deployments</a:t>
            </a:r>
          </a:p>
          <a:p>
            <a:pPr indent="-228600" lvl="0" marL="457200" rtl="0">
              <a:spcBef>
                <a:spcPts val="0"/>
              </a:spcBef>
            </a:pPr>
            <a:r>
              <a:rPr lang="en"/>
              <a:t>All configurations pass through the domain controller</a:t>
            </a:r>
          </a:p>
          <a:p>
            <a:pPr indent="-228600" lvl="0" marL="457200" rtl="0">
              <a:spcBef>
                <a:spcPts val="0"/>
              </a:spcBef>
            </a:pPr>
            <a:r>
              <a:rPr lang="en"/>
              <a:t>Ability to run multiple server instances on the same physical hosts via socket bindings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58" name="Shape 558"/>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59" name="Shape 559"/>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Managed Domains</a:t>
            </a:r>
          </a:p>
        </p:txBody>
      </p:sp>
      <p:sp>
        <p:nvSpPr>
          <p:cNvPr id="560" name="Shape 560"/>
          <p:cNvSpPr/>
          <p:nvPr/>
        </p:nvSpPr>
        <p:spPr>
          <a:xfrm>
            <a:off x="1016000" y="1998150"/>
            <a:ext cx="1857300" cy="1147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Host 1</a:t>
            </a:r>
          </a:p>
        </p:txBody>
      </p:sp>
      <p:sp>
        <p:nvSpPr>
          <p:cNvPr id="561" name="Shape 561"/>
          <p:cNvSpPr/>
          <p:nvPr/>
        </p:nvSpPr>
        <p:spPr>
          <a:xfrm>
            <a:off x="3692550" y="1117825"/>
            <a:ext cx="4624800" cy="1383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Host 2</a:t>
            </a:r>
          </a:p>
        </p:txBody>
      </p:sp>
      <p:sp>
        <p:nvSpPr>
          <p:cNvPr id="562" name="Shape 562"/>
          <p:cNvSpPr/>
          <p:nvPr/>
        </p:nvSpPr>
        <p:spPr>
          <a:xfrm>
            <a:off x="5631275" y="1433625"/>
            <a:ext cx="1168800" cy="294900"/>
          </a:xfrm>
          <a:prstGeom prst="rect">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Server A</a:t>
            </a:r>
          </a:p>
        </p:txBody>
      </p:sp>
      <p:sp>
        <p:nvSpPr>
          <p:cNvPr id="563" name="Shape 563"/>
          <p:cNvSpPr/>
          <p:nvPr/>
        </p:nvSpPr>
        <p:spPr>
          <a:xfrm>
            <a:off x="5631600" y="2072937"/>
            <a:ext cx="1168800" cy="294900"/>
          </a:xfrm>
          <a:prstGeom prst="rect">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Server B</a:t>
            </a:r>
          </a:p>
        </p:txBody>
      </p:sp>
      <p:sp>
        <p:nvSpPr>
          <p:cNvPr id="564" name="Shape 564"/>
          <p:cNvSpPr/>
          <p:nvPr/>
        </p:nvSpPr>
        <p:spPr>
          <a:xfrm>
            <a:off x="3692650" y="2854300"/>
            <a:ext cx="4624800" cy="1461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Host 3</a:t>
            </a:r>
          </a:p>
        </p:txBody>
      </p:sp>
      <p:sp>
        <p:nvSpPr>
          <p:cNvPr id="565" name="Shape 565"/>
          <p:cNvSpPr/>
          <p:nvPr/>
        </p:nvSpPr>
        <p:spPr>
          <a:xfrm>
            <a:off x="5631300" y="3115450"/>
            <a:ext cx="1168800" cy="294900"/>
          </a:xfrm>
          <a:prstGeom prst="rect">
            <a:avLst/>
          </a:prstGeom>
          <a:solidFill>
            <a:srgbClr val="FCE5C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Server C</a:t>
            </a:r>
          </a:p>
        </p:txBody>
      </p:sp>
      <p:sp>
        <p:nvSpPr>
          <p:cNvPr id="566" name="Shape 566"/>
          <p:cNvSpPr/>
          <p:nvPr/>
        </p:nvSpPr>
        <p:spPr>
          <a:xfrm>
            <a:off x="4566550" y="1998150"/>
            <a:ext cx="2408700" cy="1548300"/>
          </a:xfrm>
          <a:prstGeom prst="rect">
            <a:avLst/>
          </a:prstGeom>
          <a:noFill/>
          <a:ln cap="flat" cmpd="sng" w="19050">
            <a:solidFill>
              <a:schemeClr val="dk2"/>
            </a:solidFill>
            <a:prstDash val="dot"/>
            <a:round/>
            <a:headEnd len="med" w="med" type="none"/>
            <a:tailEnd len="med" w="med" type="none"/>
          </a:ln>
        </p:spPr>
        <p:txBody>
          <a:bodyPr anchorCtr="0" anchor="t" bIns="91425" lIns="91425" rIns="91425" tIns="91425">
            <a:noAutofit/>
          </a:bodyPr>
          <a:lstStyle/>
          <a:p>
            <a:pPr lvl="0">
              <a:spcBef>
                <a:spcPts val="0"/>
              </a:spcBef>
              <a:buNone/>
            </a:pPr>
            <a:r>
              <a:rPr lang="en"/>
              <a:t>SG-B</a:t>
            </a:r>
          </a:p>
        </p:txBody>
      </p:sp>
      <p:sp>
        <p:nvSpPr>
          <p:cNvPr id="567" name="Shape 567"/>
          <p:cNvSpPr/>
          <p:nvPr/>
        </p:nvSpPr>
        <p:spPr>
          <a:xfrm>
            <a:off x="5587575" y="3816075"/>
            <a:ext cx="1168800" cy="294900"/>
          </a:xfrm>
          <a:prstGeom prst="rect">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t>Server D</a:t>
            </a:r>
          </a:p>
        </p:txBody>
      </p:sp>
      <p:sp>
        <p:nvSpPr>
          <p:cNvPr id="568" name="Shape 568"/>
          <p:cNvSpPr/>
          <p:nvPr/>
        </p:nvSpPr>
        <p:spPr>
          <a:xfrm>
            <a:off x="1136150" y="2407150"/>
            <a:ext cx="1638600" cy="294900"/>
          </a:xfrm>
          <a:prstGeom prst="rect">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t>Domain Controller</a:t>
            </a:r>
          </a:p>
        </p:txBody>
      </p:sp>
      <p:cxnSp>
        <p:nvCxnSpPr>
          <p:cNvPr id="569" name="Shape 569"/>
          <p:cNvCxnSpPr>
            <a:stCxn id="568" idx="3"/>
            <a:endCxn id="561" idx="1"/>
          </p:cNvCxnSpPr>
          <p:nvPr/>
        </p:nvCxnSpPr>
        <p:spPr>
          <a:xfrm flipH="1" rot="10800000">
            <a:off x="2774750" y="1809700"/>
            <a:ext cx="917700" cy="744900"/>
          </a:xfrm>
          <a:prstGeom prst="straightConnector1">
            <a:avLst/>
          </a:prstGeom>
          <a:noFill/>
          <a:ln cap="flat" cmpd="sng" w="9525">
            <a:solidFill>
              <a:schemeClr val="dk2"/>
            </a:solidFill>
            <a:prstDash val="solid"/>
            <a:round/>
            <a:headEnd len="lg" w="lg" type="none"/>
            <a:tailEnd len="lg" w="lg" type="triangle"/>
          </a:ln>
        </p:spPr>
      </p:cxnSp>
      <p:cxnSp>
        <p:nvCxnSpPr>
          <p:cNvPr id="570" name="Shape 570"/>
          <p:cNvCxnSpPr>
            <a:stCxn id="568" idx="3"/>
            <a:endCxn id="564" idx="1"/>
          </p:cNvCxnSpPr>
          <p:nvPr/>
        </p:nvCxnSpPr>
        <p:spPr>
          <a:xfrm>
            <a:off x="2774750" y="2554600"/>
            <a:ext cx="918000" cy="1030200"/>
          </a:xfrm>
          <a:prstGeom prst="straightConnector1">
            <a:avLst/>
          </a:prstGeom>
          <a:noFill/>
          <a:ln cap="flat" cmpd="sng" w="9525">
            <a:solidFill>
              <a:schemeClr val="dk2"/>
            </a:solidFill>
            <a:prstDash val="solid"/>
            <a:round/>
            <a:headEnd len="lg" w="lg" type="none"/>
            <a:tailEnd len="lg" w="lg" type="triangle"/>
          </a:ln>
        </p:spPr>
      </p:cxnSp>
      <p:sp>
        <p:nvSpPr>
          <p:cNvPr id="571" name="Shape 571"/>
          <p:cNvSpPr/>
          <p:nvPr/>
        </p:nvSpPr>
        <p:spPr>
          <a:xfrm>
            <a:off x="4566300" y="1321900"/>
            <a:ext cx="2408700" cy="487800"/>
          </a:xfrm>
          <a:prstGeom prst="rect">
            <a:avLst/>
          </a:prstGeom>
          <a:noFill/>
          <a:ln cap="flat" cmpd="sng" w="19050">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rPr lang="en"/>
              <a:t>SG-A</a:t>
            </a:r>
          </a:p>
        </p:txBody>
      </p:sp>
      <p:sp>
        <p:nvSpPr>
          <p:cNvPr id="572" name="Shape 572"/>
          <p:cNvSpPr/>
          <p:nvPr/>
        </p:nvSpPr>
        <p:spPr>
          <a:xfrm>
            <a:off x="4566300" y="3719625"/>
            <a:ext cx="2409000" cy="487800"/>
          </a:xfrm>
          <a:prstGeom prst="rect">
            <a:avLst/>
          </a:prstGeom>
          <a:noFill/>
          <a:ln cap="flat" cmpd="sng" w="19050">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rPr lang="en"/>
              <a:t>SG-C</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graphicFrame>
        <p:nvGraphicFramePr>
          <p:cNvPr id="577" name="Shape 577"/>
          <p:cNvGraphicFramePr/>
          <p:nvPr/>
        </p:nvGraphicFramePr>
        <p:xfrm>
          <a:off x="1506300" y="1304027"/>
          <a:ext cx="3000000" cy="3000000"/>
        </p:xfrm>
        <a:graphic>
          <a:graphicData uri="http://schemas.openxmlformats.org/drawingml/2006/table">
            <a:tbl>
              <a:tblPr>
                <a:noFill/>
                <a:tableStyleId>{D782C170-4831-4BB0-94AF-37E823008914}</a:tableStyleId>
              </a:tblPr>
              <a:tblGrid>
                <a:gridCol w="3065700"/>
                <a:gridCol w="3065700"/>
              </a:tblGrid>
              <a:tr h="479300">
                <a:tc>
                  <a:txBody>
                    <a:bodyPr>
                      <a:noAutofit/>
                    </a:bodyPr>
                    <a:lstStyle/>
                    <a:p>
                      <a:pPr lvl="0" rtl="0" algn="ctr">
                        <a:spcBef>
                          <a:spcPts val="0"/>
                        </a:spcBef>
                        <a:buNone/>
                      </a:pPr>
                      <a:r>
                        <a:rPr b="1" lang="en" sz="1200">
                          <a:solidFill>
                            <a:schemeClr val="lt1"/>
                          </a:solidFill>
                          <a:latin typeface="Proxima Nova"/>
                          <a:ea typeface="Proxima Nova"/>
                          <a:cs typeface="Proxima Nova"/>
                          <a:sym typeface="Proxima Nova"/>
                        </a:rPr>
                        <a:t>Directories &amp; Scripts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c>
                  <a:txBody>
                    <a:bodyPr>
                      <a:noAutofit/>
                    </a:bodyPr>
                    <a:lstStyle/>
                    <a:p>
                      <a:pPr lvl="0" rtl="0" algn="ctr">
                        <a:spcBef>
                          <a:spcPts val="0"/>
                        </a:spcBef>
                        <a:buNone/>
                      </a:pPr>
                      <a:r>
                        <a:rPr b="1" lang="en" sz="1200">
                          <a:solidFill>
                            <a:schemeClr val="lt1"/>
                          </a:solidFill>
                          <a:latin typeface="Proxima Nova"/>
                          <a:ea typeface="Proxima Nova"/>
                          <a:cs typeface="Proxima Nova"/>
                          <a:sym typeface="Proxima Nova"/>
                        </a:rPr>
                        <a:t>JMS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A30000"/>
                    </a:solidFill>
                  </a:tcPr>
                </a:tc>
              </a:tr>
              <a:tr h="603950">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The JBOSS_HOME/server directory has been removed</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HornetQ replaces JBoss Messaging</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r>
              <a:tr h="933850">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Standalone mode configuration files: JBOSS_HOME/standalone/configuration*</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Existing messages in JBoss Messaging database would be migrated to HornetQ Journals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chemeClr val="lt1"/>
                    </a:solidFill>
                  </a:tcPr>
                </a:tc>
              </a:tr>
              <a:tr h="734700">
                <a:tc>
                  <a:txBody>
                    <a:bodyPr>
                      <a:noAutofit/>
                    </a:bodyPr>
                    <a:lstStyle/>
                    <a:p>
                      <a:pPr indent="0" lvl="0" marL="0" rtl="0" algn="ctr">
                        <a:lnSpc>
                          <a:spcPct val="115000"/>
                        </a:lnSpc>
                        <a:spcBef>
                          <a:spcPts val="480"/>
                        </a:spcBef>
                        <a:buNone/>
                      </a:pPr>
                      <a:r>
                        <a:rPr lang="en" sz="1200">
                          <a:solidFill>
                            <a:schemeClr val="dk1"/>
                          </a:solidFill>
                          <a:latin typeface="Proxima Nova"/>
                          <a:ea typeface="Proxima Nova"/>
                          <a:cs typeface="Proxima Nova"/>
                          <a:sym typeface="Proxima Nova"/>
                        </a:rPr>
                        <a:t>Deployments directory under JBOSS_HOME/standalone/deployments*</a:t>
                      </a:r>
                    </a:p>
                    <a:p>
                      <a:pPr lvl="0" rtl="0" algn="ctr">
                        <a:spcBef>
                          <a:spcPts val="0"/>
                        </a:spcBef>
                        <a:buNone/>
                      </a:pPr>
                      <a:r>
                        <a:t/>
                      </a:r>
                      <a:endParaRPr sz="1100">
                        <a:solidFill>
                          <a:srgbClr val="4C4C4C"/>
                        </a:solidFill>
                        <a:latin typeface="Proxima Nova"/>
                        <a:ea typeface="Proxima Nova"/>
                        <a:cs typeface="Proxima Nova"/>
                        <a:sym typeface="Proxima Nova"/>
                      </a:endParaRP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c>
                  <a:txBody>
                    <a:bodyPr>
                      <a:noAutofit/>
                    </a:bodyPr>
                    <a:lstStyle/>
                    <a:p>
                      <a:pPr lvl="0" rtl="0" algn="ctr">
                        <a:lnSpc>
                          <a:spcPct val="115000"/>
                        </a:lnSpc>
                        <a:spcBef>
                          <a:spcPts val="600"/>
                        </a:spcBef>
                        <a:buNone/>
                      </a:pPr>
                      <a:r>
                        <a:rPr lang="en" sz="1200">
                          <a:solidFill>
                            <a:schemeClr val="dk1"/>
                          </a:solidFill>
                          <a:latin typeface="Proxima Nova"/>
                          <a:ea typeface="Proxima Nova"/>
                          <a:cs typeface="Proxima Nova"/>
                          <a:sym typeface="Proxima Nova"/>
                        </a:rPr>
                        <a:t>Queues, Topics and other JMS resources are now configured in profile XML files</a:t>
                      </a:r>
                    </a:p>
                  </a:txBody>
                  <a:tcPr marT="68575" marB="68575" marR="91425" marL="91425"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9525">
                      <a:solidFill>
                        <a:schemeClr val="lt1"/>
                      </a:solidFill>
                      <a:prstDash val="solid"/>
                      <a:round/>
                      <a:headEnd len="med" w="med" type="none"/>
                      <a:tailEnd len="med" w="med" type="none"/>
                    </a:lnT>
                    <a:lnB cap="flat" cmpd="sng" w="9525">
                      <a:solidFill>
                        <a:schemeClr val="lt1"/>
                      </a:solidFill>
                      <a:prstDash val="solid"/>
                      <a:round/>
                      <a:headEnd len="med" w="med" type="none"/>
                      <a:tailEnd len="med" w="med" type="none"/>
                    </a:lnB>
                    <a:solidFill>
                      <a:srgbClr val="DCDCDC"/>
                    </a:solidFill>
                  </a:tcPr>
                </a:tc>
              </a:tr>
            </a:tbl>
          </a:graphicData>
        </a:graphic>
      </p:graphicFrame>
      <p:sp>
        <p:nvSpPr>
          <p:cNvPr id="578" name="Shape 578"/>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79" name="Shape 579"/>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80" name="Shape 580"/>
          <p:cNvSpPr txBox="1"/>
          <p:nvPr>
            <p:ph idx="2" type="subTitle"/>
          </p:nvPr>
        </p:nvSpPr>
        <p:spPr>
          <a:xfrm>
            <a:off x="974550" y="929775"/>
            <a:ext cx="7194900" cy="656700"/>
          </a:xfrm>
          <a:prstGeom prst="rect">
            <a:avLst/>
          </a:prstGeom>
        </p:spPr>
        <p:txBody>
          <a:bodyPr anchorCtr="0" anchor="t" bIns="91425" lIns="91425" rIns="91425" tIns="91425">
            <a:noAutofit/>
          </a:bodyPr>
          <a:lstStyle/>
          <a:p>
            <a:pPr lvl="0" rtl="0">
              <a:spcBef>
                <a:spcPts val="0"/>
              </a:spcBef>
              <a:buNone/>
            </a:pPr>
            <a:r>
              <a:rPr lang="en"/>
              <a:t>New Features</a:t>
            </a:r>
          </a:p>
        </p:txBody>
      </p:sp>
      <p:sp>
        <p:nvSpPr>
          <p:cNvPr id="581" name="Shape 581"/>
          <p:cNvSpPr txBox="1"/>
          <p:nvPr/>
        </p:nvSpPr>
        <p:spPr>
          <a:xfrm>
            <a:off x="1013825" y="4278375"/>
            <a:ext cx="4562400" cy="351600"/>
          </a:xfrm>
          <a:prstGeom prst="rect">
            <a:avLst/>
          </a:prstGeom>
          <a:noFill/>
          <a:ln>
            <a:noFill/>
          </a:ln>
        </p:spPr>
        <p:txBody>
          <a:bodyPr anchorCtr="0" anchor="t" bIns="91425" lIns="91425" rIns="91425" tIns="91425">
            <a:noAutofit/>
          </a:bodyPr>
          <a:lstStyle/>
          <a:p>
            <a:pPr lvl="0">
              <a:spcBef>
                <a:spcPts val="0"/>
              </a:spcBef>
              <a:buNone/>
            </a:pPr>
            <a:r>
              <a:rPr lang="en" sz="1000"/>
              <a:t>*For domain mode replace “standalone” with “domain”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idx="12" type="sldNum"/>
          </p:nvPr>
        </p:nvSpPr>
        <p:spPr>
          <a:xfrm>
            <a:off x="103327" y="4733943"/>
            <a:ext cx="3606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87" name="Shape 587"/>
          <p:cNvSpPr txBox="1"/>
          <p:nvPr>
            <p:ph type="title"/>
          </p:nvPr>
        </p:nvSpPr>
        <p:spPr>
          <a:xfrm>
            <a:off x="826650" y="0"/>
            <a:ext cx="7490700" cy="1063200"/>
          </a:xfrm>
          <a:prstGeom prst="rect">
            <a:avLst/>
          </a:prstGeom>
        </p:spPr>
        <p:txBody>
          <a:bodyPr anchorCtr="0" anchor="b" bIns="91425" lIns="91425" rIns="91425" tIns="91425">
            <a:noAutofit/>
          </a:bodyPr>
          <a:lstStyle/>
          <a:p>
            <a:pPr lvl="0" rtl="0">
              <a:spcBef>
                <a:spcPts val="0"/>
              </a:spcBef>
              <a:buNone/>
            </a:pPr>
            <a:r>
              <a:rPr lang="en"/>
              <a:t>JBoss EAP 6</a:t>
            </a:r>
          </a:p>
        </p:txBody>
      </p:sp>
      <p:sp>
        <p:nvSpPr>
          <p:cNvPr id="588" name="Shape 588"/>
          <p:cNvSpPr txBox="1"/>
          <p:nvPr>
            <p:ph idx="2" type="subTitle"/>
          </p:nvPr>
        </p:nvSpPr>
        <p:spPr>
          <a:xfrm>
            <a:off x="826650" y="929775"/>
            <a:ext cx="7490700" cy="656700"/>
          </a:xfrm>
          <a:prstGeom prst="rect">
            <a:avLst/>
          </a:prstGeom>
        </p:spPr>
        <p:txBody>
          <a:bodyPr anchorCtr="0" anchor="t" bIns="91425" lIns="91425" rIns="91425" tIns="91425">
            <a:noAutofit/>
          </a:bodyPr>
          <a:lstStyle/>
          <a:p>
            <a:pPr lvl="0" rtl="0">
              <a:spcBef>
                <a:spcPts val="0"/>
              </a:spcBef>
              <a:buNone/>
            </a:pPr>
            <a:r>
              <a:rPr lang="en"/>
              <a:t>JNDI Lookups</a:t>
            </a:r>
          </a:p>
        </p:txBody>
      </p:sp>
      <p:sp>
        <p:nvSpPr>
          <p:cNvPr id="589" name="Shape 589"/>
          <p:cNvSpPr txBox="1"/>
          <p:nvPr>
            <p:ph idx="1" type="body"/>
          </p:nvPr>
        </p:nvSpPr>
        <p:spPr>
          <a:xfrm>
            <a:off x="826650" y="1357325"/>
            <a:ext cx="7490700" cy="2644800"/>
          </a:xfrm>
          <a:prstGeom prst="rect">
            <a:avLst/>
          </a:prstGeom>
        </p:spPr>
        <p:txBody>
          <a:bodyPr anchorCtr="0" anchor="t" bIns="91425" lIns="91425" rIns="91425" tIns="91425">
            <a:noAutofit/>
          </a:bodyPr>
          <a:lstStyle/>
          <a:p>
            <a:pPr indent="-228600" lvl="0" marL="457200" rtl="0">
              <a:spcBef>
                <a:spcPts val="0"/>
              </a:spcBef>
            </a:pPr>
            <a:r>
              <a:rPr lang="en"/>
              <a:t>Standarized JNDI namespace names</a:t>
            </a:r>
          </a:p>
          <a:p>
            <a:pPr indent="-228600" lvl="1" marL="914400" rtl="0">
              <a:spcBef>
                <a:spcPts val="0"/>
              </a:spcBef>
            </a:pPr>
            <a:r>
              <a:rPr lang="en"/>
              <a:t>To provide predictable and consistent rules for every name bound in the server</a:t>
            </a:r>
          </a:p>
          <a:p>
            <a:pPr indent="-228600" lvl="1" marL="914400" rtl="0">
              <a:spcBef>
                <a:spcPts val="0"/>
              </a:spcBef>
            </a:pPr>
            <a:r>
              <a:rPr lang="en"/>
              <a:t>To prevent future compatibility issues</a:t>
            </a:r>
          </a:p>
          <a:p>
            <a:pPr indent="-228600" lvl="0" marL="457200" rtl="0">
              <a:spcBef>
                <a:spcPts val="0"/>
              </a:spcBef>
            </a:pPr>
            <a:r>
              <a:rPr lang="en"/>
              <a:t>EAP 5 JNDI Lookup:</a:t>
            </a:r>
          </a:p>
          <a:p>
            <a:pPr lvl="0" rtl="0">
              <a:spcBef>
                <a:spcPts val="0"/>
              </a:spcBef>
              <a:buNone/>
            </a:pPr>
            <a:r>
              <a:t/>
            </a:r>
            <a:endParaRPr/>
          </a:p>
          <a:p>
            <a:pPr lvl="0" rtl="0">
              <a:spcBef>
                <a:spcPts val="0"/>
              </a:spcBef>
              <a:buNone/>
            </a:pPr>
            <a:r>
              <a:t/>
            </a:r>
            <a:endParaRPr/>
          </a:p>
          <a:p>
            <a:pPr indent="-228600" lvl="0" marL="457200" rtl="0">
              <a:spcBef>
                <a:spcPts val="0"/>
              </a:spcBef>
            </a:pPr>
            <a:r>
              <a:rPr lang="en"/>
              <a:t>EAP 6 JNDI Lookup:</a:t>
            </a:r>
          </a:p>
        </p:txBody>
      </p:sp>
      <p:sp>
        <p:nvSpPr>
          <p:cNvPr id="590" name="Shape 590"/>
          <p:cNvSpPr txBox="1"/>
          <p:nvPr/>
        </p:nvSpPr>
        <p:spPr>
          <a:xfrm>
            <a:off x="412300" y="2565725"/>
            <a:ext cx="8557500" cy="656700"/>
          </a:xfrm>
          <a:prstGeom prst="rect">
            <a:avLst/>
          </a:prstGeom>
          <a:solidFill>
            <a:srgbClr val="DCDCDC"/>
          </a:solidFill>
          <a:ln>
            <a:noFill/>
          </a:ln>
        </p:spPr>
        <p:txBody>
          <a:bodyPr anchorCtr="0" anchor="ctr" bIns="91425" lIns="91425" rIns="91425" tIns="91425">
            <a:noAutofit/>
          </a:bodyPr>
          <a:lstStyle/>
          <a:p>
            <a:pPr indent="0" lvl="0" marL="0" rtl="0">
              <a:spcBef>
                <a:spcPts val="0"/>
              </a:spcBef>
              <a:buNone/>
            </a:pPr>
            <a:r>
              <a:rPr lang="en" sz="1300">
                <a:latin typeface="Consolas"/>
                <a:ea typeface="Consolas"/>
                <a:cs typeface="Consolas"/>
                <a:sym typeface="Consolas"/>
              </a:rPr>
              <a:t>context.lookup("OrderManagerApp/ProductManagerBean/local");</a:t>
            </a:r>
          </a:p>
        </p:txBody>
      </p:sp>
      <p:sp>
        <p:nvSpPr>
          <p:cNvPr id="591" name="Shape 591"/>
          <p:cNvSpPr txBox="1"/>
          <p:nvPr/>
        </p:nvSpPr>
        <p:spPr>
          <a:xfrm>
            <a:off x="412300" y="3537700"/>
            <a:ext cx="8557500" cy="656700"/>
          </a:xfrm>
          <a:prstGeom prst="rect">
            <a:avLst/>
          </a:prstGeom>
          <a:solidFill>
            <a:srgbClr val="DCDCDC"/>
          </a:solidFill>
          <a:ln>
            <a:noFill/>
          </a:ln>
        </p:spPr>
        <p:txBody>
          <a:bodyPr anchorCtr="0" anchor="ctr" bIns="91425" lIns="91425" rIns="91425" tIns="91425">
            <a:noAutofit/>
          </a:bodyPr>
          <a:lstStyle/>
          <a:p>
            <a:pPr indent="0" lvl="0" marL="0" rtl="0">
              <a:spcBef>
                <a:spcPts val="0"/>
              </a:spcBef>
              <a:buNone/>
            </a:pPr>
            <a:r>
              <a:rPr lang="en" sz="1300">
                <a:latin typeface="Consolas"/>
                <a:ea typeface="Consolas"/>
                <a:cs typeface="Consolas"/>
                <a:sym typeface="Consolas"/>
              </a:rPr>
              <a:t>context.lookup("java:app/OrderManagerEJB/ProductManagerBean!services.ejb.ProductManager");</a:t>
            </a:r>
          </a:p>
        </p:txBody>
      </p:sp>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